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320" r:id="rId3"/>
    <p:sldId id="321" r:id="rId4"/>
    <p:sldId id="322" r:id="rId5"/>
    <p:sldId id="323" r:id="rId6"/>
    <p:sldId id="271" r:id="rId7"/>
    <p:sldId id="324" r:id="rId8"/>
    <p:sldId id="325" r:id="rId9"/>
    <p:sldId id="326" r:id="rId10"/>
    <p:sldId id="327" r:id="rId11"/>
    <p:sldId id="329" r:id="rId12"/>
    <p:sldId id="331" r:id="rId13"/>
    <p:sldId id="333" r:id="rId14"/>
    <p:sldId id="274" r:id="rId15"/>
    <p:sldId id="278" r:id="rId16"/>
    <p:sldId id="338" r:id="rId17"/>
    <p:sldId id="339" r:id="rId18"/>
    <p:sldId id="337" r:id="rId19"/>
    <p:sldId id="335" r:id="rId20"/>
    <p:sldId id="341" r:id="rId21"/>
    <p:sldId id="342" r:id="rId22"/>
    <p:sldId id="347" r:id="rId23"/>
    <p:sldId id="343" r:id="rId24"/>
    <p:sldId id="355" r:id="rId25"/>
    <p:sldId id="356" r:id="rId26"/>
    <p:sldId id="270" r:id="rId27"/>
    <p:sldId id="275" r:id="rId28"/>
    <p:sldId id="351" r:id="rId29"/>
    <p:sldId id="352" r:id="rId30"/>
    <p:sldId id="348" r:id="rId31"/>
    <p:sldId id="298" r:id="rId32"/>
    <p:sldId id="299" r:id="rId33"/>
    <p:sldId id="300" r:id="rId34"/>
    <p:sldId id="349" r:id="rId35"/>
    <p:sldId id="307" r:id="rId36"/>
    <p:sldId id="310" r:id="rId37"/>
    <p:sldId id="317" r:id="rId38"/>
    <p:sldId id="311" r:id="rId39"/>
    <p:sldId id="312" r:id="rId40"/>
    <p:sldId id="353" r:id="rId41"/>
    <p:sldId id="354" r:id="rId42"/>
    <p:sldId id="31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96D0BE-2967-40E2-8825-A4AC41C16916}">
          <p14:sldIdLst>
            <p14:sldId id="257"/>
            <p14:sldId id="320"/>
            <p14:sldId id="321"/>
            <p14:sldId id="322"/>
            <p14:sldId id="323"/>
            <p14:sldId id="271"/>
            <p14:sldId id="324"/>
            <p14:sldId id="325"/>
            <p14:sldId id="326"/>
            <p14:sldId id="327"/>
            <p14:sldId id="329"/>
            <p14:sldId id="331"/>
            <p14:sldId id="333"/>
            <p14:sldId id="274"/>
            <p14:sldId id="278"/>
            <p14:sldId id="338"/>
            <p14:sldId id="339"/>
            <p14:sldId id="337"/>
            <p14:sldId id="335"/>
            <p14:sldId id="341"/>
            <p14:sldId id="342"/>
            <p14:sldId id="347"/>
            <p14:sldId id="343"/>
            <p14:sldId id="355"/>
            <p14:sldId id="356"/>
            <p14:sldId id="270"/>
            <p14:sldId id="275"/>
            <p14:sldId id="351"/>
            <p14:sldId id="352"/>
            <p14:sldId id="348"/>
            <p14:sldId id="298"/>
            <p14:sldId id="299"/>
            <p14:sldId id="300"/>
            <p14:sldId id="349"/>
            <p14:sldId id="307"/>
            <p14:sldId id="310"/>
            <p14:sldId id="317"/>
            <p14:sldId id="311"/>
            <p14:sldId id="312"/>
            <p14:sldId id="353"/>
            <p14:sldId id="35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/>
    <p:restoredTop sz="93094" autoAdjust="0"/>
  </p:normalViewPr>
  <p:slideViewPr>
    <p:cSldViewPr snapToGrid="0">
      <p:cViewPr varScale="1">
        <p:scale>
          <a:sx n="117" d="100"/>
          <a:sy n="117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762BCD-AD50-4AA2-8C30-A4D23B4AA1B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6C99-35AE-4909-B032-E17EBD8800CA}">
      <dgm:prSet phldrT="[Text]"/>
      <dgm:spPr/>
      <dgm:t>
        <a:bodyPr/>
        <a:lstStyle/>
        <a:p>
          <a:r>
            <a:rPr lang="zh-CN" altLang="en-US" dirty="0" smtClean="0"/>
            <a:t>深度学习简介</a:t>
          </a:r>
          <a:endParaRPr lang="en-US" dirty="0"/>
        </a:p>
      </dgm:t>
    </dgm:pt>
    <dgm:pt modelId="{C6B45853-B36F-4343-9739-B677A613F657}" type="parTrans" cxnId="{9130497F-ED34-4BE1-868A-A3343E37D4FC}">
      <dgm:prSet/>
      <dgm:spPr/>
      <dgm:t>
        <a:bodyPr/>
        <a:lstStyle/>
        <a:p>
          <a:endParaRPr lang="en-US"/>
        </a:p>
      </dgm:t>
    </dgm:pt>
    <dgm:pt modelId="{9DA67BF8-6AEE-440D-AE61-D923047EA332}" type="sibTrans" cxnId="{9130497F-ED34-4BE1-868A-A3343E37D4FC}">
      <dgm:prSet/>
      <dgm:spPr/>
      <dgm:t>
        <a:bodyPr/>
        <a:lstStyle/>
        <a:p>
          <a:endParaRPr lang="en-US"/>
        </a:p>
      </dgm:t>
    </dgm:pt>
    <dgm:pt modelId="{1CB99ADE-F854-43E3-BE93-6A020088D536}">
      <dgm:prSet phldrT="[Text]"/>
      <dgm:spPr/>
      <dgm:t>
        <a:bodyPr/>
        <a:lstStyle/>
        <a:p>
          <a:r>
            <a:rPr lang="en-US" altLang="zh-CN" dirty="0" err="1" smtClean="0"/>
            <a:t>Tensorflow</a:t>
          </a:r>
          <a:r>
            <a:rPr lang="zh-CN" altLang="en-US" dirty="0" smtClean="0"/>
            <a:t>简介</a:t>
          </a:r>
          <a:endParaRPr lang="en-US" dirty="0"/>
        </a:p>
      </dgm:t>
    </dgm:pt>
    <dgm:pt modelId="{BDFF903B-1069-4135-A064-341C3FB9CA98}" type="parTrans" cxnId="{3E5785F9-7FAC-47C6-BE53-3A034AAD4500}">
      <dgm:prSet/>
      <dgm:spPr/>
      <dgm:t>
        <a:bodyPr/>
        <a:lstStyle/>
        <a:p>
          <a:endParaRPr lang="en-US"/>
        </a:p>
      </dgm:t>
    </dgm:pt>
    <dgm:pt modelId="{A1984AFA-1D1B-4F0F-A36D-842CAC4E0114}" type="sibTrans" cxnId="{3E5785F9-7FAC-47C6-BE53-3A034AAD4500}">
      <dgm:prSet/>
      <dgm:spPr/>
      <dgm:t>
        <a:bodyPr/>
        <a:lstStyle/>
        <a:p>
          <a:endParaRPr lang="en-US"/>
        </a:p>
      </dgm:t>
    </dgm:pt>
    <dgm:pt modelId="{3FD180E3-8943-4CE5-BFF0-DE2F4A6D42C8}">
      <dgm:prSet phldrT="[Text]"/>
      <dgm:spPr/>
      <dgm:t>
        <a:bodyPr/>
        <a:lstStyle/>
        <a:p>
          <a:r>
            <a:rPr lang="en-US" altLang="zh-CN" dirty="0" err="1" smtClean="0"/>
            <a:t>Tensorflow</a:t>
          </a:r>
          <a:r>
            <a:rPr lang="en-US" altLang="zh-CN" dirty="0" smtClean="0"/>
            <a:t> + Kubernetes</a:t>
          </a:r>
          <a:endParaRPr lang="en-US" dirty="0"/>
        </a:p>
      </dgm:t>
    </dgm:pt>
    <dgm:pt modelId="{61A53B4A-ECDA-405A-9EDB-A828BC14DF87}" type="parTrans" cxnId="{838C8A86-FE08-44E8-9E84-B989825B8C5A}">
      <dgm:prSet/>
      <dgm:spPr/>
      <dgm:t>
        <a:bodyPr/>
        <a:lstStyle/>
        <a:p>
          <a:endParaRPr lang="en-US"/>
        </a:p>
      </dgm:t>
    </dgm:pt>
    <dgm:pt modelId="{9C70B560-D1EA-4884-928C-6E83B0257483}" type="sibTrans" cxnId="{838C8A86-FE08-44E8-9E84-B989825B8C5A}">
      <dgm:prSet/>
      <dgm:spPr/>
      <dgm:t>
        <a:bodyPr/>
        <a:lstStyle/>
        <a:p>
          <a:endParaRPr lang="en-US"/>
        </a:p>
      </dgm:t>
    </dgm:pt>
    <dgm:pt modelId="{7B63548B-1AA9-4738-8CB5-5AB13EB33215}" type="pres">
      <dgm:prSet presAssocID="{A3762BCD-AD50-4AA2-8C30-A4D23B4AA1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720821-1599-42B0-8F13-260990C140A5}" type="pres">
      <dgm:prSet presAssocID="{7F236C99-35AE-4909-B032-E17EBD8800CA}" presName="parentLin" presStyleCnt="0"/>
      <dgm:spPr/>
    </dgm:pt>
    <dgm:pt modelId="{551C6D10-7B7F-4532-BFD3-7CA84A76579B}" type="pres">
      <dgm:prSet presAssocID="{7F236C99-35AE-4909-B032-E17EBD8800C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5FBBA65-C026-4928-8798-488E14891B27}" type="pres">
      <dgm:prSet presAssocID="{7F236C99-35AE-4909-B032-E17EBD8800C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AA66F-D972-42C1-AFE5-003405641AA2}" type="pres">
      <dgm:prSet presAssocID="{7F236C99-35AE-4909-B032-E17EBD8800CA}" presName="negativeSpace" presStyleCnt="0"/>
      <dgm:spPr/>
    </dgm:pt>
    <dgm:pt modelId="{75DC71B2-74F9-4411-B839-5F8BAEB2D97D}" type="pres">
      <dgm:prSet presAssocID="{7F236C99-35AE-4909-B032-E17EBD8800CA}" presName="childText" presStyleLbl="conFgAcc1" presStyleIdx="0" presStyleCnt="3">
        <dgm:presLayoutVars>
          <dgm:bulletEnabled val="1"/>
        </dgm:presLayoutVars>
      </dgm:prSet>
      <dgm:spPr/>
    </dgm:pt>
    <dgm:pt modelId="{8522C8AC-D085-4291-AE1A-FFA8369C9132}" type="pres">
      <dgm:prSet presAssocID="{9DA67BF8-6AEE-440D-AE61-D923047EA332}" presName="spaceBetweenRectangles" presStyleCnt="0"/>
      <dgm:spPr/>
    </dgm:pt>
    <dgm:pt modelId="{2C6FC7DB-1818-413A-954B-0F9BEABEFD89}" type="pres">
      <dgm:prSet presAssocID="{1CB99ADE-F854-43E3-BE93-6A020088D536}" presName="parentLin" presStyleCnt="0"/>
      <dgm:spPr/>
    </dgm:pt>
    <dgm:pt modelId="{2D181053-3815-4D3E-9ACB-8911F1E9B906}" type="pres">
      <dgm:prSet presAssocID="{1CB99ADE-F854-43E3-BE93-6A020088D53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934F662-1941-42BA-AA2E-11E19B34A0CA}" type="pres">
      <dgm:prSet presAssocID="{1CB99ADE-F854-43E3-BE93-6A020088D53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C009B-28D9-4EBF-B249-B4AEC79B5121}" type="pres">
      <dgm:prSet presAssocID="{1CB99ADE-F854-43E3-BE93-6A020088D536}" presName="negativeSpace" presStyleCnt="0"/>
      <dgm:spPr/>
    </dgm:pt>
    <dgm:pt modelId="{702F6BEC-339A-48DF-900B-62A49B856C82}" type="pres">
      <dgm:prSet presAssocID="{1CB99ADE-F854-43E3-BE93-6A020088D536}" presName="childText" presStyleLbl="conFgAcc1" presStyleIdx="1" presStyleCnt="3">
        <dgm:presLayoutVars>
          <dgm:bulletEnabled val="1"/>
        </dgm:presLayoutVars>
      </dgm:prSet>
      <dgm:spPr/>
    </dgm:pt>
    <dgm:pt modelId="{112FA6E4-45BA-4848-8517-0CEBBC68FB4D}" type="pres">
      <dgm:prSet presAssocID="{A1984AFA-1D1B-4F0F-A36D-842CAC4E0114}" presName="spaceBetweenRectangles" presStyleCnt="0"/>
      <dgm:spPr/>
    </dgm:pt>
    <dgm:pt modelId="{5CFB63E3-71E0-4D74-9268-B203474C2485}" type="pres">
      <dgm:prSet presAssocID="{3FD180E3-8943-4CE5-BFF0-DE2F4A6D42C8}" presName="parentLin" presStyleCnt="0"/>
      <dgm:spPr/>
    </dgm:pt>
    <dgm:pt modelId="{B99283F5-CBD6-4618-A4DC-7D80D7460D5C}" type="pres">
      <dgm:prSet presAssocID="{3FD180E3-8943-4CE5-BFF0-DE2F4A6D42C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5B7A9D2-7983-46A0-96A5-08E45C04F073}" type="pres">
      <dgm:prSet presAssocID="{3FD180E3-8943-4CE5-BFF0-DE2F4A6D42C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711F2-7280-4A75-BC6C-A82646DD5CB7}" type="pres">
      <dgm:prSet presAssocID="{3FD180E3-8943-4CE5-BFF0-DE2F4A6D42C8}" presName="negativeSpace" presStyleCnt="0"/>
      <dgm:spPr/>
    </dgm:pt>
    <dgm:pt modelId="{4582149B-6026-4CFC-BE7F-B9B8A3AAE77E}" type="pres">
      <dgm:prSet presAssocID="{3FD180E3-8943-4CE5-BFF0-DE2F4A6D42C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130497F-ED34-4BE1-868A-A3343E37D4FC}" srcId="{A3762BCD-AD50-4AA2-8C30-A4D23B4AA1BC}" destId="{7F236C99-35AE-4909-B032-E17EBD8800CA}" srcOrd="0" destOrd="0" parTransId="{C6B45853-B36F-4343-9739-B677A613F657}" sibTransId="{9DA67BF8-6AEE-440D-AE61-D923047EA332}"/>
    <dgm:cxn modelId="{3E5785F9-7FAC-47C6-BE53-3A034AAD4500}" srcId="{A3762BCD-AD50-4AA2-8C30-A4D23B4AA1BC}" destId="{1CB99ADE-F854-43E3-BE93-6A020088D536}" srcOrd="1" destOrd="0" parTransId="{BDFF903B-1069-4135-A064-341C3FB9CA98}" sibTransId="{A1984AFA-1D1B-4F0F-A36D-842CAC4E0114}"/>
    <dgm:cxn modelId="{838C8A86-FE08-44E8-9E84-B989825B8C5A}" srcId="{A3762BCD-AD50-4AA2-8C30-A4D23B4AA1BC}" destId="{3FD180E3-8943-4CE5-BFF0-DE2F4A6D42C8}" srcOrd="2" destOrd="0" parTransId="{61A53B4A-ECDA-405A-9EDB-A828BC14DF87}" sibTransId="{9C70B560-D1EA-4884-928C-6E83B0257483}"/>
    <dgm:cxn modelId="{E11878C8-48CE-4722-86ED-997C59774AAD}" type="presOf" srcId="{1CB99ADE-F854-43E3-BE93-6A020088D536}" destId="{4934F662-1941-42BA-AA2E-11E19B34A0CA}" srcOrd="1" destOrd="0" presId="urn:microsoft.com/office/officeart/2005/8/layout/list1"/>
    <dgm:cxn modelId="{E0D4727A-5B79-40BC-AD2F-44E601CCC37B}" type="presOf" srcId="{1CB99ADE-F854-43E3-BE93-6A020088D536}" destId="{2D181053-3815-4D3E-9ACB-8911F1E9B906}" srcOrd="0" destOrd="0" presId="urn:microsoft.com/office/officeart/2005/8/layout/list1"/>
    <dgm:cxn modelId="{B4ED2854-67C0-40A6-92A3-ACE4DE26A945}" type="presOf" srcId="{3FD180E3-8943-4CE5-BFF0-DE2F4A6D42C8}" destId="{15B7A9D2-7983-46A0-96A5-08E45C04F073}" srcOrd="1" destOrd="0" presId="urn:microsoft.com/office/officeart/2005/8/layout/list1"/>
    <dgm:cxn modelId="{AF8BC56B-ACC6-47B9-85B6-81DDB5E79D43}" type="presOf" srcId="{7F236C99-35AE-4909-B032-E17EBD8800CA}" destId="{551C6D10-7B7F-4532-BFD3-7CA84A76579B}" srcOrd="0" destOrd="0" presId="urn:microsoft.com/office/officeart/2005/8/layout/list1"/>
    <dgm:cxn modelId="{DDAD7303-66FF-4DB3-A9E2-49BAF4203491}" type="presOf" srcId="{7F236C99-35AE-4909-B032-E17EBD8800CA}" destId="{D5FBBA65-C026-4928-8798-488E14891B27}" srcOrd="1" destOrd="0" presId="urn:microsoft.com/office/officeart/2005/8/layout/list1"/>
    <dgm:cxn modelId="{35A57D84-EB3A-47D1-9954-EFE62FA13A8A}" type="presOf" srcId="{3FD180E3-8943-4CE5-BFF0-DE2F4A6D42C8}" destId="{B99283F5-CBD6-4618-A4DC-7D80D7460D5C}" srcOrd="0" destOrd="0" presId="urn:microsoft.com/office/officeart/2005/8/layout/list1"/>
    <dgm:cxn modelId="{0DDE3B38-EF9A-41F5-A3EF-575A5C2A1BA3}" type="presOf" srcId="{A3762BCD-AD50-4AA2-8C30-A4D23B4AA1BC}" destId="{7B63548B-1AA9-4738-8CB5-5AB13EB33215}" srcOrd="0" destOrd="0" presId="urn:microsoft.com/office/officeart/2005/8/layout/list1"/>
    <dgm:cxn modelId="{58A52D7E-B665-43C8-888B-067A7BB528FF}" type="presParOf" srcId="{7B63548B-1AA9-4738-8CB5-5AB13EB33215}" destId="{31720821-1599-42B0-8F13-260990C140A5}" srcOrd="0" destOrd="0" presId="urn:microsoft.com/office/officeart/2005/8/layout/list1"/>
    <dgm:cxn modelId="{8B92CF19-82AD-41CB-82E0-09655A36B151}" type="presParOf" srcId="{31720821-1599-42B0-8F13-260990C140A5}" destId="{551C6D10-7B7F-4532-BFD3-7CA84A76579B}" srcOrd="0" destOrd="0" presId="urn:microsoft.com/office/officeart/2005/8/layout/list1"/>
    <dgm:cxn modelId="{476CCF3C-6C9E-400A-93EA-AF35A6C3CBA0}" type="presParOf" srcId="{31720821-1599-42B0-8F13-260990C140A5}" destId="{D5FBBA65-C026-4928-8798-488E14891B27}" srcOrd="1" destOrd="0" presId="urn:microsoft.com/office/officeart/2005/8/layout/list1"/>
    <dgm:cxn modelId="{E9C98241-E2C2-413D-BA7E-1FBB80389839}" type="presParOf" srcId="{7B63548B-1AA9-4738-8CB5-5AB13EB33215}" destId="{395AA66F-D972-42C1-AFE5-003405641AA2}" srcOrd="1" destOrd="0" presId="urn:microsoft.com/office/officeart/2005/8/layout/list1"/>
    <dgm:cxn modelId="{44564C14-A0D7-4320-8260-BE6AA923C25E}" type="presParOf" srcId="{7B63548B-1AA9-4738-8CB5-5AB13EB33215}" destId="{75DC71B2-74F9-4411-B839-5F8BAEB2D97D}" srcOrd="2" destOrd="0" presId="urn:microsoft.com/office/officeart/2005/8/layout/list1"/>
    <dgm:cxn modelId="{4562EF77-6F40-4C60-8144-BB24376F53FD}" type="presParOf" srcId="{7B63548B-1AA9-4738-8CB5-5AB13EB33215}" destId="{8522C8AC-D085-4291-AE1A-FFA8369C9132}" srcOrd="3" destOrd="0" presId="urn:microsoft.com/office/officeart/2005/8/layout/list1"/>
    <dgm:cxn modelId="{6F9C5592-2D63-4E25-B140-75E1BB86D35E}" type="presParOf" srcId="{7B63548B-1AA9-4738-8CB5-5AB13EB33215}" destId="{2C6FC7DB-1818-413A-954B-0F9BEABEFD89}" srcOrd="4" destOrd="0" presId="urn:microsoft.com/office/officeart/2005/8/layout/list1"/>
    <dgm:cxn modelId="{378C4559-51E0-40D5-A19D-946864CA2E89}" type="presParOf" srcId="{2C6FC7DB-1818-413A-954B-0F9BEABEFD89}" destId="{2D181053-3815-4D3E-9ACB-8911F1E9B906}" srcOrd="0" destOrd="0" presId="urn:microsoft.com/office/officeart/2005/8/layout/list1"/>
    <dgm:cxn modelId="{35886912-0666-448F-8E6A-A487D8D69240}" type="presParOf" srcId="{2C6FC7DB-1818-413A-954B-0F9BEABEFD89}" destId="{4934F662-1941-42BA-AA2E-11E19B34A0CA}" srcOrd="1" destOrd="0" presId="urn:microsoft.com/office/officeart/2005/8/layout/list1"/>
    <dgm:cxn modelId="{82AD1520-61D6-4971-AD0D-0EB94A6507BD}" type="presParOf" srcId="{7B63548B-1AA9-4738-8CB5-5AB13EB33215}" destId="{D02C009B-28D9-4EBF-B249-B4AEC79B5121}" srcOrd="5" destOrd="0" presId="urn:microsoft.com/office/officeart/2005/8/layout/list1"/>
    <dgm:cxn modelId="{F23CBCD0-ACA8-4CBD-8BF7-6E7D13009A05}" type="presParOf" srcId="{7B63548B-1AA9-4738-8CB5-5AB13EB33215}" destId="{702F6BEC-339A-48DF-900B-62A49B856C82}" srcOrd="6" destOrd="0" presId="urn:microsoft.com/office/officeart/2005/8/layout/list1"/>
    <dgm:cxn modelId="{C1452341-03D6-42BC-B42E-53393D46B9A9}" type="presParOf" srcId="{7B63548B-1AA9-4738-8CB5-5AB13EB33215}" destId="{112FA6E4-45BA-4848-8517-0CEBBC68FB4D}" srcOrd="7" destOrd="0" presId="urn:microsoft.com/office/officeart/2005/8/layout/list1"/>
    <dgm:cxn modelId="{3E95E603-2429-43E7-91E5-2B61BCF0B918}" type="presParOf" srcId="{7B63548B-1AA9-4738-8CB5-5AB13EB33215}" destId="{5CFB63E3-71E0-4D74-9268-B203474C2485}" srcOrd="8" destOrd="0" presId="urn:microsoft.com/office/officeart/2005/8/layout/list1"/>
    <dgm:cxn modelId="{ABA50809-EA0F-46F7-8CC2-3D0B521744BD}" type="presParOf" srcId="{5CFB63E3-71E0-4D74-9268-B203474C2485}" destId="{B99283F5-CBD6-4618-A4DC-7D80D7460D5C}" srcOrd="0" destOrd="0" presId="urn:microsoft.com/office/officeart/2005/8/layout/list1"/>
    <dgm:cxn modelId="{112FB42D-32DE-4D13-BC1C-DEE644B950F1}" type="presParOf" srcId="{5CFB63E3-71E0-4D74-9268-B203474C2485}" destId="{15B7A9D2-7983-46A0-96A5-08E45C04F073}" srcOrd="1" destOrd="0" presId="urn:microsoft.com/office/officeart/2005/8/layout/list1"/>
    <dgm:cxn modelId="{5B1C1B57-2886-478A-8C18-03D2073DBCD2}" type="presParOf" srcId="{7B63548B-1AA9-4738-8CB5-5AB13EB33215}" destId="{079711F2-7280-4A75-BC6C-A82646DD5CB7}" srcOrd="9" destOrd="0" presId="urn:microsoft.com/office/officeart/2005/8/layout/list1"/>
    <dgm:cxn modelId="{6CF7ADF7-6F2D-4966-9E2A-884FF3FB4DF2}" type="presParOf" srcId="{7B63548B-1AA9-4738-8CB5-5AB13EB33215}" destId="{4582149B-6026-4CFC-BE7F-B9B8A3AAE7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762BCD-AD50-4AA2-8C30-A4D23B4AA1B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6C99-35AE-4909-B032-E17EBD8800CA}">
      <dgm:prSet phldrT="[Text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深度学习简介</a:t>
          </a:r>
          <a:endParaRPr lang="en-US" dirty="0">
            <a:solidFill>
              <a:srgbClr val="FF0000"/>
            </a:solidFill>
          </a:endParaRPr>
        </a:p>
      </dgm:t>
    </dgm:pt>
    <dgm:pt modelId="{C6B45853-B36F-4343-9739-B677A613F657}" type="parTrans" cxnId="{9130497F-ED34-4BE1-868A-A3343E37D4FC}">
      <dgm:prSet/>
      <dgm:spPr/>
      <dgm:t>
        <a:bodyPr/>
        <a:lstStyle/>
        <a:p>
          <a:endParaRPr lang="en-US"/>
        </a:p>
      </dgm:t>
    </dgm:pt>
    <dgm:pt modelId="{9DA67BF8-6AEE-440D-AE61-D923047EA332}" type="sibTrans" cxnId="{9130497F-ED34-4BE1-868A-A3343E37D4FC}">
      <dgm:prSet/>
      <dgm:spPr/>
      <dgm:t>
        <a:bodyPr/>
        <a:lstStyle/>
        <a:p>
          <a:endParaRPr lang="en-US"/>
        </a:p>
      </dgm:t>
    </dgm:pt>
    <dgm:pt modelId="{1CB99ADE-F854-43E3-BE93-6A020088D536}">
      <dgm:prSet phldrT="[Text]"/>
      <dgm:spPr/>
      <dgm:t>
        <a:bodyPr/>
        <a:lstStyle/>
        <a:p>
          <a:r>
            <a:rPr lang="en-US" altLang="zh-CN" dirty="0" err="1" smtClean="0"/>
            <a:t>Tensorflow</a:t>
          </a:r>
          <a:r>
            <a:rPr lang="zh-CN" altLang="en-US" dirty="0" smtClean="0"/>
            <a:t>简介</a:t>
          </a:r>
          <a:endParaRPr lang="en-US" dirty="0"/>
        </a:p>
      </dgm:t>
    </dgm:pt>
    <dgm:pt modelId="{BDFF903B-1069-4135-A064-341C3FB9CA98}" type="parTrans" cxnId="{3E5785F9-7FAC-47C6-BE53-3A034AAD4500}">
      <dgm:prSet/>
      <dgm:spPr/>
      <dgm:t>
        <a:bodyPr/>
        <a:lstStyle/>
        <a:p>
          <a:endParaRPr lang="en-US"/>
        </a:p>
      </dgm:t>
    </dgm:pt>
    <dgm:pt modelId="{A1984AFA-1D1B-4F0F-A36D-842CAC4E0114}" type="sibTrans" cxnId="{3E5785F9-7FAC-47C6-BE53-3A034AAD4500}">
      <dgm:prSet/>
      <dgm:spPr/>
      <dgm:t>
        <a:bodyPr/>
        <a:lstStyle/>
        <a:p>
          <a:endParaRPr lang="en-US"/>
        </a:p>
      </dgm:t>
    </dgm:pt>
    <dgm:pt modelId="{3FD180E3-8943-4CE5-BFF0-DE2F4A6D42C8}">
      <dgm:prSet phldrT="[Text]"/>
      <dgm:spPr/>
      <dgm:t>
        <a:bodyPr/>
        <a:lstStyle/>
        <a:p>
          <a:r>
            <a:rPr lang="en-US" altLang="zh-CN" dirty="0" err="1" smtClean="0"/>
            <a:t>Tensorflow</a:t>
          </a:r>
          <a:r>
            <a:rPr lang="en-US" altLang="zh-CN" dirty="0" smtClean="0"/>
            <a:t> + Kubernetes</a:t>
          </a:r>
          <a:endParaRPr lang="en-US" dirty="0"/>
        </a:p>
      </dgm:t>
    </dgm:pt>
    <dgm:pt modelId="{61A53B4A-ECDA-405A-9EDB-A828BC14DF87}" type="parTrans" cxnId="{838C8A86-FE08-44E8-9E84-B989825B8C5A}">
      <dgm:prSet/>
      <dgm:spPr/>
      <dgm:t>
        <a:bodyPr/>
        <a:lstStyle/>
        <a:p>
          <a:endParaRPr lang="en-US"/>
        </a:p>
      </dgm:t>
    </dgm:pt>
    <dgm:pt modelId="{9C70B560-D1EA-4884-928C-6E83B0257483}" type="sibTrans" cxnId="{838C8A86-FE08-44E8-9E84-B989825B8C5A}">
      <dgm:prSet/>
      <dgm:spPr/>
      <dgm:t>
        <a:bodyPr/>
        <a:lstStyle/>
        <a:p>
          <a:endParaRPr lang="en-US"/>
        </a:p>
      </dgm:t>
    </dgm:pt>
    <dgm:pt modelId="{7B63548B-1AA9-4738-8CB5-5AB13EB33215}" type="pres">
      <dgm:prSet presAssocID="{A3762BCD-AD50-4AA2-8C30-A4D23B4AA1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720821-1599-42B0-8F13-260990C140A5}" type="pres">
      <dgm:prSet presAssocID="{7F236C99-35AE-4909-B032-E17EBD8800CA}" presName="parentLin" presStyleCnt="0"/>
      <dgm:spPr/>
    </dgm:pt>
    <dgm:pt modelId="{551C6D10-7B7F-4532-BFD3-7CA84A76579B}" type="pres">
      <dgm:prSet presAssocID="{7F236C99-35AE-4909-B032-E17EBD8800C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5FBBA65-C026-4928-8798-488E14891B27}" type="pres">
      <dgm:prSet presAssocID="{7F236C99-35AE-4909-B032-E17EBD8800C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AA66F-D972-42C1-AFE5-003405641AA2}" type="pres">
      <dgm:prSet presAssocID="{7F236C99-35AE-4909-B032-E17EBD8800CA}" presName="negativeSpace" presStyleCnt="0"/>
      <dgm:spPr/>
    </dgm:pt>
    <dgm:pt modelId="{75DC71B2-74F9-4411-B839-5F8BAEB2D97D}" type="pres">
      <dgm:prSet presAssocID="{7F236C99-35AE-4909-B032-E17EBD8800CA}" presName="childText" presStyleLbl="conFgAcc1" presStyleIdx="0" presStyleCnt="3">
        <dgm:presLayoutVars>
          <dgm:bulletEnabled val="1"/>
        </dgm:presLayoutVars>
      </dgm:prSet>
      <dgm:spPr/>
    </dgm:pt>
    <dgm:pt modelId="{8522C8AC-D085-4291-AE1A-FFA8369C9132}" type="pres">
      <dgm:prSet presAssocID="{9DA67BF8-6AEE-440D-AE61-D923047EA332}" presName="spaceBetweenRectangles" presStyleCnt="0"/>
      <dgm:spPr/>
    </dgm:pt>
    <dgm:pt modelId="{2C6FC7DB-1818-413A-954B-0F9BEABEFD89}" type="pres">
      <dgm:prSet presAssocID="{1CB99ADE-F854-43E3-BE93-6A020088D536}" presName="parentLin" presStyleCnt="0"/>
      <dgm:spPr/>
    </dgm:pt>
    <dgm:pt modelId="{2D181053-3815-4D3E-9ACB-8911F1E9B906}" type="pres">
      <dgm:prSet presAssocID="{1CB99ADE-F854-43E3-BE93-6A020088D53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934F662-1941-42BA-AA2E-11E19B34A0CA}" type="pres">
      <dgm:prSet presAssocID="{1CB99ADE-F854-43E3-BE93-6A020088D53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C009B-28D9-4EBF-B249-B4AEC79B5121}" type="pres">
      <dgm:prSet presAssocID="{1CB99ADE-F854-43E3-BE93-6A020088D536}" presName="negativeSpace" presStyleCnt="0"/>
      <dgm:spPr/>
    </dgm:pt>
    <dgm:pt modelId="{702F6BEC-339A-48DF-900B-62A49B856C82}" type="pres">
      <dgm:prSet presAssocID="{1CB99ADE-F854-43E3-BE93-6A020088D536}" presName="childText" presStyleLbl="conFgAcc1" presStyleIdx="1" presStyleCnt="3">
        <dgm:presLayoutVars>
          <dgm:bulletEnabled val="1"/>
        </dgm:presLayoutVars>
      </dgm:prSet>
      <dgm:spPr/>
    </dgm:pt>
    <dgm:pt modelId="{112FA6E4-45BA-4848-8517-0CEBBC68FB4D}" type="pres">
      <dgm:prSet presAssocID="{A1984AFA-1D1B-4F0F-A36D-842CAC4E0114}" presName="spaceBetweenRectangles" presStyleCnt="0"/>
      <dgm:spPr/>
    </dgm:pt>
    <dgm:pt modelId="{5CFB63E3-71E0-4D74-9268-B203474C2485}" type="pres">
      <dgm:prSet presAssocID="{3FD180E3-8943-4CE5-BFF0-DE2F4A6D42C8}" presName="parentLin" presStyleCnt="0"/>
      <dgm:spPr/>
    </dgm:pt>
    <dgm:pt modelId="{B99283F5-CBD6-4618-A4DC-7D80D7460D5C}" type="pres">
      <dgm:prSet presAssocID="{3FD180E3-8943-4CE5-BFF0-DE2F4A6D42C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5B7A9D2-7983-46A0-96A5-08E45C04F073}" type="pres">
      <dgm:prSet presAssocID="{3FD180E3-8943-4CE5-BFF0-DE2F4A6D42C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711F2-7280-4A75-BC6C-A82646DD5CB7}" type="pres">
      <dgm:prSet presAssocID="{3FD180E3-8943-4CE5-BFF0-DE2F4A6D42C8}" presName="negativeSpace" presStyleCnt="0"/>
      <dgm:spPr/>
    </dgm:pt>
    <dgm:pt modelId="{4582149B-6026-4CFC-BE7F-B9B8A3AAE77E}" type="pres">
      <dgm:prSet presAssocID="{3FD180E3-8943-4CE5-BFF0-DE2F4A6D42C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130497F-ED34-4BE1-868A-A3343E37D4FC}" srcId="{A3762BCD-AD50-4AA2-8C30-A4D23B4AA1BC}" destId="{7F236C99-35AE-4909-B032-E17EBD8800CA}" srcOrd="0" destOrd="0" parTransId="{C6B45853-B36F-4343-9739-B677A613F657}" sibTransId="{9DA67BF8-6AEE-440D-AE61-D923047EA332}"/>
    <dgm:cxn modelId="{0B77CDC6-2F86-4336-9016-BDCC3A962172}" type="presOf" srcId="{3FD180E3-8943-4CE5-BFF0-DE2F4A6D42C8}" destId="{15B7A9D2-7983-46A0-96A5-08E45C04F073}" srcOrd="1" destOrd="0" presId="urn:microsoft.com/office/officeart/2005/8/layout/list1"/>
    <dgm:cxn modelId="{3E5785F9-7FAC-47C6-BE53-3A034AAD4500}" srcId="{A3762BCD-AD50-4AA2-8C30-A4D23B4AA1BC}" destId="{1CB99ADE-F854-43E3-BE93-6A020088D536}" srcOrd="1" destOrd="0" parTransId="{BDFF903B-1069-4135-A064-341C3FB9CA98}" sibTransId="{A1984AFA-1D1B-4F0F-A36D-842CAC4E0114}"/>
    <dgm:cxn modelId="{77863ECB-A5EC-4428-9261-DC2A92B0BBCF}" type="presOf" srcId="{1CB99ADE-F854-43E3-BE93-6A020088D536}" destId="{4934F662-1941-42BA-AA2E-11E19B34A0CA}" srcOrd="1" destOrd="0" presId="urn:microsoft.com/office/officeart/2005/8/layout/list1"/>
    <dgm:cxn modelId="{838C8A86-FE08-44E8-9E84-B989825B8C5A}" srcId="{A3762BCD-AD50-4AA2-8C30-A4D23B4AA1BC}" destId="{3FD180E3-8943-4CE5-BFF0-DE2F4A6D42C8}" srcOrd="2" destOrd="0" parTransId="{61A53B4A-ECDA-405A-9EDB-A828BC14DF87}" sibTransId="{9C70B560-D1EA-4884-928C-6E83B0257483}"/>
    <dgm:cxn modelId="{003F4A8D-83A7-4F1A-8386-5E2C862CCE53}" type="presOf" srcId="{7F236C99-35AE-4909-B032-E17EBD8800CA}" destId="{551C6D10-7B7F-4532-BFD3-7CA84A76579B}" srcOrd="0" destOrd="0" presId="urn:microsoft.com/office/officeart/2005/8/layout/list1"/>
    <dgm:cxn modelId="{22CA9D99-305E-43F5-AEBC-AF9155A2FB7D}" type="presOf" srcId="{3FD180E3-8943-4CE5-BFF0-DE2F4A6D42C8}" destId="{B99283F5-CBD6-4618-A4DC-7D80D7460D5C}" srcOrd="0" destOrd="0" presId="urn:microsoft.com/office/officeart/2005/8/layout/list1"/>
    <dgm:cxn modelId="{F27296DD-335A-4A32-988E-4042824DD32D}" type="presOf" srcId="{A3762BCD-AD50-4AA2-8C30-A4D23B4AA1BC}" destId="{7B63548B-1AA9-4738-8CB5-5AB13EB33215}" srcOrd="0" destOrd="0" presId="urn:microsoft.com/office/officeart/2005/8/layout/list1"/>
    <dgm:cxn modelId="{E5BBFDD0-82A4-40D6-8C30-E3B971D106AD}" type="presOf" srcId="{7F236C99-35AE-4909-B032-E17EBD8800CA}" destId="{D5FBBA65-C026-4928-8798-488E14891B27}" srcOrd="1" destOrd="0" presId="urn:microsoft.com/office/officeart/2005/8/layout/list1"/>
    <dgm:cxn modelId="{BEB9C93C-E9F7-4C1A-814B-A1E255A0BBFF}" type="presOf" srcId="{1CB99ADE-F854-43E3-BE93-6A020088D536}" destId="{2D181053-3815-4D3E-9ACB-8911F1E9B906}" srcOrd="0" destOrd="0" presId="urn:microsoft.com/office/officeart/2005/8/layout/list1"/>
    <dgm:cxn modelId="{F901F418-B117-455C-8CC8-A1E3669DC7CF}" type="presParOf" srcId="{7B63548B-1AA9-4738-8CB5-5AB13EB33215}" destId="{31720821-1599-42B0-8F13-260990C140A5}" srcOrd="0" destOrd="0" presId="urn:microsoft.com/office/officeart/2005/8/layout/list1"/>
    <dgm:cxn modelId="{6B544D16-1A71-437D-A3D7-1F79BE67EF07}" type="presParOf" srcId="{31720821-1599-42B0-8F13-260990C140A5}" destId="{551C6D10-7B7F-4532-BFD3-7CA84A76579B}" srcOrd="0" destOrd="0" presId="urn:microsoft.com/office/officeart/2005/8/layout/list1"/>
    <dgm:cxn modelId="{CA9D8336-A3CD-4F7B-BC5E-51D8D9CF9706}" type="presParOf" srcId="{31720821-1599-42B0-8F13-260990C140A5}" destId="{D5FBBA65-C026-4928-8798-488E14891B27}" srcOrd="1" destOrd="0" presId="urn:microsoft.com/office/officeart/2005/8/layout/list1"/>
    <dgm:cxn modelId="{4FCDE6D0-4F24-4765-B75B-6F906779918A}" type="presParOf" srcId="{7B63548B-1AA9-4738-8CB5-5AB13EB33215}" destId="{395AA66F-D972-42C1-AFE5-003405641AA2}" srcOrd="1" destOrd="0" presId="urn:microsoft.com/office/officeart/2005/8/layout/list1"/>
    <dgm:cxn modelId="{24BE0B42-AF69-4410-B00C-5D721E72921B}" type="presParOf" srcId="{7B63548B-1AA9-4738-8CB5-5AB13EB33215}" destId="{75DC71B2-74F9-4411-B839-5F8BAEB2D97D}" srcOrd="2" destOrd="0" presId="urn:microsoft.com/office/officeart/2005/8/layout/list1"/>
    <dgm:cxn modelId="{A89A4051-69E6-4C97-AC97-27A8CF0F57A4}" type="presParOf" srcId="{7B63548B-1AA9-4738-8CB5-5AB13EB33215}" destId="{8522C8AC-D085-4291-AE1A-FFA8369C9132}" srcOrd="3" destOrd="0" presId="urn:microsoft.com/office/officeart/2005/8/layout/list1"/>
    <dgm:cxn modelId="{05211E9E-EF03-4FA8-87DF-3B0F158E683E}" type="presParOf" srcId="{7B63548B-1AA9-4738-8CB5-5AB13EB33215}" destId="{2C6FC7DB-1818-413A-954B-0F9BEABEFD89}" srcOrd="4" destOrd="0" presId="urn:microsoft.com/office/officeart/2005/8/layout/list1"/>
    <dgm:cxn modelId="{4EF40C10-2E4C-431A-BBD1-AAF1DD8EE779}" type="presParOf" srcId="{2C6FC7DB-1818-413A-954B-0F9BEABEFD89}" destId="{2D181053-3815-4D3E-9ACB-8911F1E9B906}" srcOrd="0" destOrd="0" presId="urn:microsoft.com/office/officeart/2005/8/layout/list1"/>
    <dgm:cxn modelId="{B37615FC-BEC2-40A8-9224-530DEA1E3EC0}" type="presParOf" srcId="{2C6FC7DB-1818-413A-954B-0F9BEABEFD89}" destId="{4934F662-1941-42BA-AA2E-11E19B34A0CA}" srcOrd="1" destOrd="0" presId="urn:microsoft.com/office/officeart/2005/8/layout/list1"/>
    <dgm:cxn modelId="{B477FB0A-1A11-4F8C-807C-5E608C84A249}" type="presParOf" srcId="{7B63548B-1AA9-4738-8CB5-5AB13EB33215}" destId="{D02C009B-28D9-4EBF-B249-B4AEC79B5121}" srcOrd="5" destOrd="0" presId="urn:microsoft.com/office/officeart/2005/8/layout/list1"/>
    <dgm:cxn modelId="{DFC6200F-6507-4929-A26C-75AF8C517294}" type="presParOf" srcId="{7B63548B-1AA9-4738-8CB5-5AB13EB33215}" destId="{702F6BEC-339A-48DF-900B-62A49B856C82}" srcOrd="6" destOrd="0" presId="urn:microsoft.com/office/officeart/2005/8/layout/list1"/>
    <dgm:cxn modelId="{4446E5FD-ED30-4A9B-997D-AB1FB18C716D}" type="presParOf" srcId="{7B63548B-1AA9-4738-8CB5-5AB13EB33215}" destId="{112FA6E4-45BA-4848-8517-0CEBBC68FB4D}" srcOrd="7" destOrd="0" presId="urn:microsoft.com/office/officeart/2005/8/layout/list1"/>
    <dgm:cxn modelId="{E37DF536-BBC2-4A67-9137-EA2083298604}" type="presParOf" srcId="{7B63548B-1AA9-4738-8CB5-5AB13EB33215}" destId="{5CFB63E3-71E0-4D74-9268-B203474C2485}" srcOrd="8" destOrd="0" presId="urn:microsoft.com/office/officeart/2005/8/layout/list1"/>
    <dgm:cxn modelId="{3EC53F5E-7D62-4A73-8538-48846CB2DA9F}" type="presParOf" srcId="{5CFB63E3-71E0-4D74-9268-B203474C2485}" destId="{B99283F5-CBD6-4618-A4DC-7D80D7460D5C}" srcOrd="0" destOrd="0" presId="urn:microsoft.com/office/officeart/2005/8/layout/list1"/>
    <dgm:cxn modelId="{EB930328-BB7B-47CB-BB6A-FC206258D49C}" type="presParOf" srcId="{5CFB63E3-71E0-4D74-9268-B203474C2485}" destId="{15B7A9D2-7983-46A0-96A5-08E45C04F073}" srcOrd="1" destOrd="0" presId="urn:microsoft.com/office/officeart/2005/8/layout/list1"/>
    <dgm:cxn modelId="{47C1EFA2-A04E-438C-A5A1-97F90C81E2C4}" type="presParOf" srcId="{7B63548B-1AA9-4738-8CB5-5AB13EB33215}" destId="{079711F2-7280-4A75-BC6C-A82646DD5CB7}" srcOrd="9" destOrd="0" presId="urn:microsoft.com/office/officeart/2005/8/layout/list1"/>
    <dgm:cxn modelId="{1F094C05-0685-4207-838E-C8F71C877FD0}" type="presParOf" srcId="{7B63548B-1AA9-4738-8CB5-5AB13EB33215}" destId="{4582149B-6026-4CFC-BE7F-B9B8A3AAE7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57E88-3BD6-41C2-B775-E48237D876B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E53142-231F-4248-B111-44FDB6F6D645}">
      <dgm:prSet phldrT="[Text]" custT="1"/>
      <dgm:spPr/>
      <dgm:t>
        <a:bodyPr/>
        <a:lstStyle/>
        <a:p>
          <a:r>
            <a:rPr lang="en-US" altLang="zh-CN" sz="3200" dirty="0" smtClean="0"/>
            <a:t>ImageNet</a:t>
          </a:r>
          <a:endParaRPr lang="en-US" sz="3200" dirty="0">
            <a:solidFill>
              <a:schemeClr val="bg1"/>
            </a:solidFill>
          </a:endParaRPr>
        </a:p>
      </dgm:t>
    </dgm:pt>
    <dgm:pt modelId="{39570051-C3F6-4C31-8235-76370E924061}" type="parTrans" cxnId="{47438670-936B-4222-B911-E241660D2ECC}">
      <dgm:prSet/>
      <dgm:spPr/>
      <dgm:t>
        <a:bodyPr/>
        <a:lstStyle/>
        <a:p>
          <a:endParaRPr lang="en-US"/>
        </a:p>
      </dgm:t>
    </dgm:pt>
    <dgm:pt modelId="{284207D0-9F91-4C5B-82FB-9208B180D345}" type="sibTrans" cxnId="{47438670-936B-4222-B911-E241660D2ECC}">
      <dgm:prSet/>
      <dgm:spPr/>
      <dgm:t>
        <a:bodyPr/>
        <a:lstStyle/>
        <a:p>
          <a:endParaRPr lang="en-US"/>
        </a:p>
      </dgm:t>
    </dgm:pt>
    <dgm:pt modelId="{C5C7C4FE-7DDC-4B59-9277-3EE09449E824}">
      <dgm:prSet phldrT="[Text]" custT="1"/>
      <dgm:spPr/>
      <dgm:t>
        <a:bodyPr/>
        <a:lstStyle/>
        <a:p>
          <a:r>
            <a:rPr lang="zh-CN" altLang="en-US" sz="2400" dirty="0" smtClean="0"/>
            <a:t>通过图片去描述概念</a:t>
          </a:r>
          <a:endParaRPr lang="en-US" sz="2400" dirty="0"/>
        </a:p>
      </dgm:t>
    </dgm:pt>
    <dgm:pt modelId="{DC287E9E-FCEF-4A23-8173-B0FC7BC594F4}" type="parTrans" cxnId="{FEB2ACD7-5740-4EB3-848C-74DB55955156}">
      <dgm:prSet/>
      <dgm:spPr/>
      <dgm:t>
        <a:bodyPr/>
        <a:lstStyle/>
        <a:p>
          <a:endParaRPr lang="en-US"/>
        </a:p>
      </dgm:t>
    </dgm:pt>
    <dgm:pt modelId="{886FE419-E075-4BEA-AA89-96AA18FE9D55}" type="sibTrans" cxnId="{FEB2ACD7-5740-4EB3-848C-74DB55955156}">
      <dgm:prSet/>
      <dgm:spPr/>
      <dgm:t>
        <a:bodyPr/>
        <a:lstStyle/>
        <a:p>
          <a:endParaRPr lang="en-US"/>
        </a:p>
      </dgm:t>
    </dgm:pt>
    <dgm:pt modelId="{E6255886-3C56-475D-97E2-52BA7213A34E}">
      <dgm:prSet phldrT="[Text]" custT="1"/>
      <dgm:spPr/>
      <dgm:t>
        <a:bodyPr/>
        <a:lstStyle/>
        <a:p>
          <a:r>
            <a:rPr lang="zh-CN" altLang="en-US" sz="2400" dirty="0" smtClean="0"/>
            <a:t>平均每个概念有</a:t>
          </a:r>
          <a:r>
            <a:rPr lang="en-US" altLang="zh-CN" sz="2400" dirty="0" smtClean="0"/>
            <a:t>1000</a:t>
          </a:r>
          <a:r>
            <a:rPr lang="zh-CN" altLang="en-US" sz="2400" dirty="0" smtClean="0"/>
            <a:t>张图片</a:t>
          </a:r>
          <a:endParaRPr lang="en-US" sz="2400" dirty="0"/>
        </a:p>
      </dgm:t>
    </dgm:pt>
    <dgm:pt modelId="{9DF07BAC-E9F7-4DEA-958D-4443E71661C9}" type="parTrans" cxnId="{985AC8F7-CF4D-42FE-A206-345347E09A4E}">
      <dgm:prSet/>
      <dgm:spPr/>
      <dgm:t>
        <a:bodyPr/>
        <a:lstStyle/>
        <a:p>
          <a:endParaRPr lang="en-US"/>
        </a:p>
      </dgm:t>
    </dgm:pt>
    <dgm:pt modelId="{EBE887FE-DAE1-4D8B-ABF6-43D48DA3E1BF}" type="sibTrans" cxnId="{985AC8F7-CF4D-42FE-A206-345347E09A4E}">
      <dgm:prSet/>
      <dgm:spPr/>
      <dgm:t>
        <a:bodyPr/>
        <a:lstStyle/>
        <a:p>
          <a:endParaRPr lang="en-US"/>
        </a:p>
      </dgm:t>
    </dgm:pt>
    <dgm:pt modelId="{D5710A15-03DE-445F-AF61-DAAFFACFE57A}">
      <dgm:prSet phldrT="[Text]" custT="1"/>
      <dgm:spPr/>
      <dgm:t>
        <a:bodyPr/>
        <a:lstStyle/>
        <a:p>
          <a:r>
            <a:rPr lang="zh-CN" altLang="en-US" sz="2400" dirty="0" smtClean="0"/>
            <a:t>每张图片都是人工标注的</a:t>
          </a:r>
          <a:endParaRPr lang="en-US" sz="2400" dirty="0"/>
        </a:p>
      </dgm:t>
    </dgm:pt>
    <dgm:pt modelId="{E7A48312-29AB-4853-B286-25B0E6855D25}" type="parTrans" cxnId="{1545E063-A725-455A-B629-255128703067}">
      <dgm:prSet/>
      <dgm:spPr/>
      <dgm:t>
        <a:bodyPr/>
        <a:lstStyle/>
        <a:p>
          <a:endParaRPr lang="en-US"/>
        </a:p>
      </dgm:t>
    </dgm:pt>
    <dgm:pt modelId="{E02F503A-ADDC-4780-B0D4-DFAC127227AB}" type="sibTrans" cxnId="{1545E063-A725-455A-B629-255128703067}">
      <dgm:prSet/>
      <dgm:spPr/>
      <dgm:t>
        <a:bodyPr/>
        <a:lstStyle/>
        <a:p>
          <a:endParaRPr lang="en-US"/>
        </a:p>
      </dgm:t>
    </dgm:pt>
    <dgm:pt modelId="{32776BE7-BE9F-4CE8-B753-307E58862319}">
      <dgm:prSet phldrT="[Text]" custT="1"/>
      <dgm:spPr/>
      <dgm:t>
        <a:bodyPr/>
        <a:lstStyle/>
        <a:p>
          <a:r>
            <a:rPr lang="en-US" sz="2400" dirty="0" smtClean="0"/>
            <a:t>100,000+ </a:t>
          </a:r>
          <a:r>
            <a:rPr lang="zh-CN" altLang="en-US" sz="2400" dirty="0" smtClean="0"/>
            <a:t>概念</a:t>
          </a:r>
          <a:endParaRPr lang="en-US" sz="2400" dirty="0"/>
        </a:p>
      </dgm:t>
    </dgm:pt>
    <dgm:pt modelId="{C7BC0B6B-35CB-4718-9B8E-BD8CE53EF6F4}" type="parTrans" cxnId="{3880E786-5F02-4EBF-88A4-0F39B1AEA246}">
      <dgm:prSet/>
      <dgm:spPr/>
      <dgm:t>
        <a:bodyPr/>
        <a:lstStyle/>
        <a:p>
          <a:endParaRPr lang="en-US"/>
        </a:p>
      </dgm:t>
    </dgm:pt>
    <dgm:pt modelId="{FA90723A-DBCB-44F8-AC49-5FAE3BD78BF2}" type="sibTrans" cxnId="{3880E786-5F02-4EBF-88A4-0F39B1AEA246}">
      <dgm:prSet/>
      <dgm:spPr/>
      <dgm:t>
        <a:bodyPr/>
        <a:lstStyle/>
        <a:p>
          <a:endParaRPr lang="en-US"/>
        </a:p>
      </dgm:t>
    </dgm:pt>
    <dgm:pt modelId="{1B25E460-6C1D-4958-B755-0A4E45F8401E}" type="pres">
      <dgm:prSet presAssocID="{4AC57E88-3BD6-41C2-B775-E48237D876B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5695BA-41C2-44C9-8DDC-101044472AD6}" type="pres">
      <dgm:prSet presAssocID="{21E53142-231F-4248-B111-44FDB6F6D645}" presName="root1" presStyleCnt="0"/>
      <dgm:spPr/>
    </dgm:pt>
    <dgm:pt modelId="{D235B6A0-7C71-46D4-B955-FEB7259A84C3}" type="pres">
      <dgm:prSet presAssocID="{21E53142-231F-4248-B111-44FDB6F6D645}" presName="LevelOneTextNode" presStyleLbl="node0" presStyleIdx="0" presStyleCnt="1" custScaleY="57814" custLinFactNeighborX="-29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DD35B6-E1D9-4CFF-B025-ACF15DD6F8D2}" type="pres">
      <dgm:prSet presAssocID="{21E53142-231F-4248-B111-44FDB6F6D645}" presName="level2hierChild" presStyleCnt="0"/>
      <dgm:spPr/>
    </dgm:pt>
    <dgm:pt modelId="{D570DACB-C404-4F74-B2A6-D7EA5685AED2}" type="pres">
      <dgm:prSet presAssocID="{DC287E9E-FCEF-4A23-8173-B0FC7BC594F4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BEEF645A-48EE-4E0C-909E-95D618E33CD5}" type="pres">
      <dgm:prSet presAssocID="{DC287E9E-FCEF-4A23-8173-B0FC7BC594F4}" presName="connTx" presStyleLbl="parChTrans1D2" presStyleIdx="0" presStyleCnt="4"/>
      <dgm:spPr/>
      <dgm:t>
        <a:bodyPr/>
        <a:lstStyle/>
        <a:p>
          <a:endParaRPr lang="en-US"/>
        </a:p>
      </dgm:t>
    </dgm:pt>
    <dgm:pt modelId="{40D27E28-0551-4B5A-96B8-D3716F7585C6}" type="pres">
      <dgm:prSet presAssocID="{C5C7C4FE-7DDC-4B59-9277-3EE09449E824}" presName="root2" presStyleCnt="0"/>
      <dgm:spPr/>
    </dgm:pt>
    <dgm:pt modelId="{C8C2637A-5C6C-409C-B7D0-6EECE5B1B28F}" type="pres">
      <dgm:prSet presAssocID="{C5C7C4FE-7DDC-4B59-9277-3EE09449E824}" presName="LevelTwoTextNode" presStyleLbl="node2" presStyleIdx="0" presStyleCnt="4" custScaleX="1750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0683D2-E6F1-406F-AB09-6F941541C924}" type="pres">
      <dgm:prSet presAssocID="{C5C7C4FE-7DDC-4B59-9277-3EE09449E824}" presName="level3hierChild" presStyleCnt="0"/>
      <dgm:spPr/>
    </dgm:pt>
    <dgm:pt modelId="{B50E1E1D-DF9E-4C31-9F6B-01D764D2C24D}" type="pres">
      <dgm:prSet presAssocID="{C7BC0B6B-35CB-4718-9B8E-BD8CE53EF6F4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E0265E29-4045-4A80-98C8-63764E8A4EB2}" type="pres">
      <dgm:prSet presAssocID="{C7BC0B6B-35CB-4718-9B8E-BD8CE53EF6F4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3C90152-5983-4AC8-B8E4-867B785E67D1}" type="pres">
      <dgm:prSet presAssocID="{32776BE7-BE9F-4CE8-B753-307E58862319}" presName="root2" presStyleCnt="0"/>
      <dgm:spPr/>
    </dgm:pt>
    <dgm:pt modelId="{2316526D-69A5-4918-9D5E-A3148384E781}" type="pres">
      <dgm:prSet presAssocID="{32776BE7-BE9F-4CE8-B753-307E58862319}" presName="LevelTwoTextNode" presStyleLbl="node2" presStyleIdx="1" presStyleCnt="4" custScaleX="1750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255861-AA37-4A8C-92B1-DF599174FDC5}" type="pres">
      <dgm:prSet presAssocID="{32776BE7-BE9F-4CE8-B753-307E58862319}" presName="level3hierChild" presStyleCnt="0"/>
      <dgm:spPr/>
    </dgm:pt>
    <dgm:pt modelId="{19B94925-BB92-4F61-8039-FE53F5019BA7}" type="pres">
      <dgm:prSet presAssocID="{9DF07BAC-E9F7-4DEA-958D-4443E71661C9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350722B2-DF03-4C98-A0D0-A0E8CD20C338}" type="pres">
      <dgm:prSet presAssocID="{9DF07BAC-E9F7-4DEA-958D-4443E71661C9}" presName="connTx" presStyleLbl="parChTrans1D2" presStyleIdx="2" presStyleCnt="4"/>
      <dgm:spPr/>
      <dgm:t>
        <a:bodyPr/>
        <a:lstStyle/>
        <a:p>
          <a:endParaRPr lang="en-US"/>
        </a:p>
      </dgm:t>
    </dgm:pt>
    <dgm:pt modelId="{85823C48-8F18-4353-8DCB-D99E569ABA47}" type="pres">
      <dgm:prSet presAssocID="{E6255886-3C56-475D-97E2-52BA7213A34E}" presName="root2" presStyleCnt="0"/>
      <dgm:spPr/>
    </dgm:pt>
    <dgm:pt modelId="{03AB5062-4181-433E-8737-6B5BC074548E}" type="pres">
      <dgm:prSet presAssocID="{E6255886-3C56-475D-97E2-52BA7213A34E}" presName="LevelTwoTextNode" presStyleLbl="node2" presStyleIdx="2" presStyleCnt="4" custScaleX="1758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8FFAF9-C3B0-4773-BB81-74F61C9740C2}" type="pres">
      <dgm:prSet presAssocID="{E6255886-3C56-475D-97E2-52BA7213A34E}" presName="level3hierChild" presStyleCnt="0"/>
      <dgm:spPr/>
    </dgm:pt>
    <dgm:pt modelId="{F88C0767-5576-4787-9161-EB0B58D5559B}" type="pres">
      <dgm:prSet presAssocID="{E7A48312-29AB-4853-B286-25B0E6855D25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94E93123-74D7-4C09-9FAC-1BA775F2682E}" type="pres">
      <dgm:prSet presAssocID="{E7A48312-29AB-4853-B286-25B0E6855D25}" presName="connTx" presStyleLbl="parChTrans1D2" presStyleIdx="3" presStyleCnt="4"/>
      <dgm:spPr/>
      <dgm:t>
        <a:bodyPr/>
        <a:lstStyle/>
        <a:p>
          <a:endParaRPr lang="en-US"/>
        </a:p>
      </dgm:t>
    </dgm:pt>
    <dgm:pt modelId="{615FA0FA-9822-4164-AFBA-87138C8D570C}" type="pres">
      <dgm:prSet presAssocID="{D5710A15-03DE-445F-AF61-DAAFFACFE57A}" presName="root2" presStyleCnt="0"/>
      <dgm:spPr/>
    </dgm:pt>
    <dgm:pt modelId="{4579C7EC-6667-400E-B03A-3E80D287AC71}" type="pres">
      <dgm:prSet presAssocID="{D5710A15-03DE-445F-AF61-DAAFFACFE57A}" presName="LevelTwoTextNode" presStyleLbl="node2" presStyleIdx="3" presStyleCnt="4" custScaleX="1750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00C5A8-5E3F-4F44-8EF5-3B11E5E0119D}" type="pres">
      <dgm:prSet presAssocID="{D5710A15-03DE-445F-AF61-DAAFFACFE57A}" presName="level3hierChild" presStyleCnt="0"/>
      <dgm:spPr/>
    </dgm:pt>
  </dgm:ptLst>
  <dgm:cxnLst>
    <dgm:cxn modelId="{C80EFEA1-723D-4200-AC47-D82892A05BF4}" type="presOf" srcId="{9DF07BAC-E9F7-4DEA-958D-4443E71661C9}" destId="{19B94925-BB92-4F61-8039-FE53F5019BA7}" srcOrd="0" destOrd="0" presId="urn:microsoft.com/office/officeart/2008/layout/HorizontalMultiLevelHierarchy"/>
    <dgm:cxn modelId="{1545E063-A725-455A-B629-255128703067}" srcId="{21E53142-231F-4248-B111-44FDB6F6D645}" destId="{D5710A15-03DE-445F-AF61-DAAFFACFE57A}" srcOrd="3" destOrd="0" parTransId="{E7A48312-29AB-4853-B286-25B0E6855D25}" sibTransId="{E02F503A-ADDC-4780-B0D4-DFAC127227AB}"/>
    <dgm:cxn modelId="{809A1255-4DB5-431B-BA93-D02B28355975}" type="presOf" srcId="{32776BE7-BE9F-4CE8-B753-307E58862319}" destId="{2316526D-69A5-4918-9D5E-A3148384E781}" srcOrd="0" destOrd="0" presId="urn:microsoft.com/office/officeart/2008/layout/HorizontalMultiLevelHierarchy"/>
    <dgm:cxn modelId="{FEB2ACD7-5740-4EB3-848C-74DB55955156}" srcId="{21E53142-231F-4248-B111-44FDB6F6D645}" destId="{C5C7C4FE-7DDC-4B59-9277-3EE09449E824}" srcOrd="0" destOrd="0" parTransId="{DC287E9E-FCEF-4A23-8173-B0FC7BC594F4}" sibTransId="{886FE419-E075-4BEA-AA89-96AA18FE9D55}"/>
    <dgm:cxn modelId="{7CC0FB82-4AD7-4BCF-BDD9-69F6F513BF43}" type="presOf" srcId="{C7BC0B6B-35CB-4718-9B8E-BD8CE53EF6F4}" destId="{E0265E29-4045-4A80-98C8-63764E8A4EB2}" srcOrd="1" destOrd="0" presId="urn:microsoft.com/office/officeart/2008/layout/HorizontalMultiLevelHierarchy"/>
    <dgm:cxn modelId="{DA2B4A26-5936-492D-8CEC-4E1C4502E372}" type="presOf" srcId="{DC287E9E-FCEF-4A23-8173-B0FC7BC594F4}" destId="{D570DACB-C404-4F74-B2A6-D7EA5685AED2}" srcOrd="0" destOrd="0" presId="urn:microsoft.com/office/officeart/2008/layout/HorizontalMultiLevelHierarchy"/>
    <dgm:cxn modelId="{D60C856F-A812-4D9B-904B-22C19AD40FAF}" type="presOf" srcId="{4AC57E88-3BD6-41C2-B775-E48237D876BC}" destId="{1B25E460-6C1D-4958-B755-0A4E45F8401E}" srcOrd="0" destOrd="0" presId="urn:microsoft.com/office/officeart/2008/layout/HorizontalMultiLevelHierarchy"/>
    <dgm:cxn modelId="{E01996FE-AE2B-419A-9617-C46FB61B89A7}" type="presOf" srcId="{E6255886-3C56-475D-97E2-52BA7213A34E}" destId="{03AB5062-4181-433E-8737-6B5BC074548E}" srcOrd="0" destOrd="0" presId="urn:microsoft.com/office/officeart/2008/layout/HorizontalMultiLevelHierarchy"/>
    <dgm:cxn modelId="{3BD63052-7DD0-4DD6-BAC9-75FE466AEB20}" type="presOf" srcId="{C5C7C4FE-7DDC-4B59-9277-3EE09449E824}" destId="{C8C2637A-5C6C-409C-B7D0-6EECE5B1B28F}" srcOrd="0" destOrd="0" presId="urn:microsoft.com/office/officeart/2008/layout/HorizontalMultiLevelHierarchy"/>
    <dgm:cxn modelId="{47438670-936B-4222-B911-E241660D2ECC}" srcId="{4AC57E88-3BD6-41C2-B775-E48237D876BC}" destId="{21E53142-231F-4248-B111-44FDB6F6D645}" srcOrd="0" destOrd="0" parTransId="{39570051-C3F6-4C31-8235-76370E924061}" sibTransId="{284207D0-9F91-4C5B-82FB-9208B180D345}"/>
    <dgm:cxn modelId="{985AC8F7-CF4D-42FE-A206-345347E09A4E}" srcId="{21E53142-231F-4248-B111-44FDB6F6D645}" destId="{E6255886-3C56-475D-97E2-52BA7213A34E}" srcOrd="2" destOrd="0" parTransId="{9DF07BAC-E9F7-4DEA-958D-4443E71661C9}" sibTransId="{EBE887FE-DAE1-4D8B-ABF6-43D48DA3E1BF}"/>
    <dgm:cxn modelId="{B5610690-15A9-4915-ADC4-DC76B86063B3}" type="presOf" srcId="{DC287E9E-FCEF-4A23-8173-B0FC7BC594F4}" destId="{BEEF645A-48EE-4E0C-909E-95D618E33CD5}" srcOrd="1" destOrd="0" presId="urn:microsoft.com/office/officeart/2008/layout/HorizontalMultiLevelHierarchy"/>
    <dgm:cxn modelId="{499D51F5-7AFD-4CE1-856F-DCEC810DFA29}" type="presOf" srcId="{D5710A15-03DE-445F-AF61-DAAFFACFE57A}" destId="{4579C7EC-6667-400E-B03A-3E80D287AC71}" srcOrd="0" destOrd="0" presId="urn:microsoft.com/office/officeart/2008/layout/HorizontalMultiLevelHierarchy"/>
    <dgm:cxn modelId="{A64B1061-341F-48AF-8D21-76845748DC9F}" type="presOf" srcId="{9DF07BAC-E9F7-4DEA-958D-4443E71661C9}" destId="{350722B2-DF03-4C98-A0D0-A0E8CD20C338}" srcOrd="1" destOrd="0" presId="urn:microsoft.com/office/officeart/2008/layout/HorizontalMultiLevelHierarchy"/>
    <dgm:cxn modelId="{30181235-75E9-42E1-A9DC-7C3818ADEC9F}" type="presOf" srcId="{C7BC0B6B-35CB-4718-9B8E-BD8CE53EF6F4}" destId="{B50E1E1D-DF9E-4C31-9F6B-01D764D2C24D}" srcOrd="0" destOrd="0" presId="urn:microsoft.com/office/officeart/2008/layout/HorizontalMultiLevelHierarchy"/>
    <dgm:cxn modelId="{FC5B3622-D9AC-4C42-9447-EA61D8931B4E}" type="presOf" srcId="{E7A48312-29AB-4853-B286-25B0E6855D25}" destId="{94E93123-74D7-4C09-9FAC-1BA775F2682E}" srcOrd="1" destOrd="0" presId="urn:microsoft.com/office/officeart/2008/layout/HorizontalMultiLevelHierarchy"/>
    <dgm:cxn modelId="{DD49437B-B650-43E0-8960-765EE8E4D986}" type="presOf" srcId="{E7A48312-29AB-4853-B286-25B0E6855D25}" destId="{F88C0767-5576-4787-9161-EB0B58D5559B}" srcOrd="0" destOrd="0" presId="urn:microsoft.com/office/officeart/2008/layout/HorizontalMultiLevelHierarchy"/>
    <dgm:cxn modelId="{3880E786-5F02-4EBF-88A4-0F39B1AEA246}" srcId="{21E53142-231F-4248-B111-44FDB6F6D645}" destId="{32776BE7-BE9F-4CE8-B753-307E58862319}" srcOrd="1" destOrd="0" parTransId="{C7BC0B6B-35CB-4718-9B8E-BD8CE53EF6F4}" sibTransId="{FA90723A-DBCB-44F8-AC49-5FAE3BD78BF2}"/>
    <dgm:cxn modelId="{8E8E716E-7CEB-4C11-832B-A83FF244EEDA}" type="presOf" srcId="{21E53142-231F-4248-B111-44FDB6F6D645}" destId="{D235B6A0-7C71-46D4-B955-FEB7259A84C3}" srcOrd="0" destOrd="0" presId="urn:microsoft.com/office/officeart/2008/layout/HorizontalMultiLevelHierarchy"/>
    <dgm:cxn modelId="{3B4E8748-C795-479F-BF36-1F1501248FA1}" type="presParOf" srcId="{1B25E460-6C1D-4958-B755-0A4E45F8401E}" destId="{565695BA-41C2-44C9-8DDC-101044472AD6}" srcOrd="0" destOrd="0" presId="urn:microsoft.com/office/officeart/2008/layout/HorizontalMultiLevelHierarchy"/>
    <dgm:cxn modelId="{E217C6E6-70C5-4BBE-B245-35ED05B10168}" type="presParOf" srcId="{565695BA-41C2-44C9-8DDC-101044472AD6}" destId="{D235B6A0-7C71-46D4-B955-FEB7259A84C3}" srcOrd="0" destOrd="0" presId="urn:microsoft.com/office/officeart/2008/layout/HorizontalMultiLevelHierarchy"/>
    <dgm:cxn modelId="{F03157A2-F809-4369-8C60-5A02D1116954}" type="presParOf" srcId="{565695BA-41C2-44C9-8DDC-101044472AD6}" destId="{F3DD35B6-E1D9-4CFF-B025-ACF15DD6F8D2}" srcOrd="1" destOrd="0" presId="urn:microsoft.com/office/officeart/2008/layout/HorizontalMultiLevelHierarchy"/>
    <dgm:cxn modelId="{9D80DC33-CF06-467E-8185-274E79FD808D}" type="presParOf" srcId="{F3DD35B6-E1D9-4CFF-B025-ACF15DD6F8D2}" destId="{D570DACB-C404-4F74-B2A6-D7EA5685AED2}" srcOrd="0" destOrd="0" presId="urn:microsoft.com/office/officeart/2008/layout/HorizontalMultiLevelHierarchy"/>
    <dgm:cxn modelId="{51092DAA-D818-4530-B6E2-E36332780BD9}" type="presParOf" srcId="{D570DACB-C404-4F74-B2A6-D7EA5685AED2}" destId="{BEEF645A-48EE-4E0C-909E-95D618E33CD5}" srcOrd="0" destOrd="0" presId="urn:microsoft.com/office/officeart/2008/layout/HorizontalMultiLevelHierarchy"/>
    <dgm:cxn modelId="{B6760BB4-1220-4698-882C-D6D4B5B6A017}" type="presParOf" srcId="{F3DD35B6-E1D9-4CFF-B025-ACF15DD6F8D2}" destId="{40D27E28-0551-4B5A-96B8-D3716F7585C6}" srcOrd="1" destOrd="0" presId="urn:microsoft.com/office/officeart/2008/layout/HorizontalMultiLevelHierarchy"/>
    <dgm:cxn modelId="{0C76E625-7565-4D36-BFFE-F6125FCA78EA}" type="presParOf" srcId="{40D27E28-0551-4B5A-96B8-D3716F7585C6}" destId="{C8C2637A-5C6C-409C-B7D0-6EECE5B1B28F}" srcOrd="0" destOrd="0" presId="urn:microsoft.com/office/officeart/2008/layout/HorizontalMultiLevelHierarchy"/>
    <dgm:cxn modelId="{BD4220F0-9343-4CB1-8F6C-C5781A382034}" type="presParOf" srcId="{40D27E28-0551-4B5A-96B8-D3716F7585C6}" destId="{EF0683D2-E6F1-406F-AB09-6F941541C924}" srcOrd="1" destOrd="0" presId="urn:microsoft.com/office/officeart/2008/layout/HorizontalMultiLevelHierarchy"/>
    <dgm:cxn modelId="{D74C30DC-461A-41DC-895B-23944B2E140F}" type="presParOf" srcId="{F3DD35B6-E1D9-4CFF-B025-ACF15DD6F8D2}" destId="{B50E1E1D-DF9E-4C31-9F6B-01D764D2C24D}" srcOrd="2" destOrd="0" presId="urn:microsoft.com/office/officeart/2008/layout/HorizontalMultiLevelHierarchy"/>
    <dgm:cxn modelId="{B4DC4D78-59A1-4DB2-9143-984E0F7251A0}" type="presParOf" srcId="{B50E1E1D-DF9E-4C31-9F6B-01D764D2C24D}" destId="{E0265E29-4045-4A80-98C8-63764E8A4EB2}" srcOrd="0" destOrd="0" presId="urn:microsoft.com/office/officeart/2008/layout/HorizontalMultiLevelHierarchy"/>
    <dgm:cxn modelId="{7DCFE91F-02C5-4407-B959-8F35EC8F2614}" type="presParOf" srcId="{F3DD35B6-E1D9-4CFF-B025-ACF15DD6F8D2}" destId="{A3C90152-5983-4AC8-B8E4-867B785E67D1}" srcOrd="3" destOrd="0" presId="urn:microsoft.com/office/officeart/2008/layout/HorizontalMultiLevelHierarchy"/>
    <dgm:cxn modelId="{850323DE-9F55-41F5-8C43-C1853E805C30}" type="presParOf" srcId="{A3C90152-5983-4AC8-B8E4-867B785E67D1}" destId="{2316526D-69A5-4918-9D5E-A3148384E781}" srcOrd="0" destOrd="0" presId="urn:microsoft.com/office/officeart/2008/layout/HorizontalMultiLevelHierarchy"/>
    <dgm:cxn modelId="{8272B542-ADFA-4266-973B-8C23E2061FE5}" type="presParOf" srcId="{A3C90152-5983-4AC8-B8E4-867B785E67D1}" destId="{3E255861-AA37-4A8C-92B1-DF599174FDC5}" srcOrd="1" destOrd="0" presId="urn:microsoft.com/office/officeart/2008/layout/HorizontalMultiLevelHierarchy"/>
    <dgm:cxn modelId="{C9FD60EC-21B3-417C-980B-C4E97A80E8FA}" type="presParOf" srcId="{F3DD35B6-E1D9-4CFF-B025-ACF15DD6F8D2}" destId="{19B94925-BB92-4F61-8039-FE53F5019BA7}" srcOrd="4" destOrd="0" presId="urn:microsoft.com/office/officeart/2008/layout/HorizontalMultiLevelHierarchy"/>
    <dgm:cxn modelId="{B19350AE-D4A0-4BE3-9538-C4FB6F0D6EB8}" type="presParOf" srcId="{19B94925-BB92-4F61-8039-FE53F5019BA7}" destId="{350722B2-DF03-4C98-A0D0-A0E8CD20C338}" srcOrd="0" destOrd="0" presId="urn:microsoft.com/office/officeart/2008/layout/HorizontalMultiLevelHierarchy"/>
    <dgm:cxn modelId="{CA010769-62EA-454C-814A-2B200483EAD5}" type="presParOf" srcId="{F3DD35B6-E1D9-4CFF-B025-ACF15DD6F8D2}" destId="{85823C48-8F18-4353-8DCB-D99E569ABA47}" srcOrd="5" destOrd="0" presId="urn:microsoft.com/office/officeart/2008/layout/HorizontalMultiLevelHierarchy"/>
    <dgm:cxn modelId="{5981F091-849C-43C5-938A-E36EA171E5F3}" type="presParOf" srcId="{85823C48-8F18-4353-8DCB-D99E569ABA47}" destId="{03AB5062-4181-433E-8737-6B5BC074548E}" srcOrd="0" destOrd="0" presId="urn:microsoft.com/office/officeart/2008/layout/HorizontalMultiLevelHierarchy"/>
    <dgm:cxn modelId="{9CACF0A7-FB19-43AE-8A1E-EDA14361D938}" type="presParOf" srcId="{85823C48-8F18-4353-8DCB-D99E569ABA47}" destId="{C78FFAF9-C3B0-4773-BB81-74F61C9740C2}" srcOrd="1" destOrd="0" presId="urn:microsoft.com/office/officeart/2008/layout/HorizontalMultiLevelHierarchy"/>
    <dgm:cxn modelId="{CCF7F688-8E6A-4D3C-BFE7-B3379144D1AC}" type="presParOf" srcId="{F3DD35B6-E1D9-4CFF-B025-ACF15DD6F8D2}" destId="{F88C0767-5576-4787-9161-EB0B58D5559B}" srcOrd="6" destOrd="0" presId="urn:microsoft.com/office/officeart/2008/layout/HorizontalMultiLevelHierarchy"/>
    <dgm:cxn modelId="{51BC0E83-FAC4-404E-82DF-14B3B516CF8D}" type="presParOf" srcId="{F88C0767-5576-4787-9161-EB0B58D5559B}" destId="{94E93123-74D7-4C09-9FAC-1BA775F2682E}" srcOrd="0" destOrd="0" presId="urn:microsoft.com/office/officeart/2008/layout/HorizontalMultiLevelHierarchy"/>
    <dgm:cxn modelId="{0D8775A5-FCB2-427E-8312-11DA10D3E5A5}" type="presParOf" srcId="{F3DD35B6-E1D9-4CFF-B025-ACF15DD6F8D2}" destId="{615FA0FA-9822-4164-AFBA-87138C8D570C}" srcOrd="7" destOrd="0" presId="urn:microsoft.com/office/officeart/2008/layout/HorizontalMultiLevelHierarchy"/>
    <dgm:cxn modelId="{B29A0987-0366-4C90-A27F-3811938508ED}" type="presParOf" srcId="{615FA0FA-9822-4164-AFBA-87138C8D570C}" destId="{4579C7EC-6667-400E-B03A-3E80D287AC71}" srcOrd="0" destOrd="0" presId="urn:microsoft.com/office/officeart/2008/layout/HorizontalMultiLevelHierarchy"/>
    <dgm:cxn modelId="{6A90F864-48AE-415A-8873-FEFB2FFAE675}" type="presParOf" srcId="{615FA0FA-9822-4164-AFBA-87138C8D570C}" destId="{0900C5A8-5E3F-4F44-8EF5-3B11E5E0119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9D74D1-B634-4B53-9A54-CF04AD9938F8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2858F6-7210-481A-8F74-A873CBA5D30B}">
      <dgm:prSet phldrT="[Text]"/>
      <dgm:spPr/>
      <dgm:t>
        <a:bodyPr/>
        <a:lstStyle/>
        <a:p>
          <a:r>
            <a:rPr lang="zh-CN" altLang="en-US" dirty="0" smtClean="0"/>
            <a:t>对语义建模</a:t>
          </a:r>
          <a:endParaRPr lang="en-US" dirty="0"/>
        </a:p>
      </dgm:t>
    </dgm:pt>
    <dgm:pt modelId="{6D5E1103-FBC1-4505-BE36-49FAB625B328}" type="parTrans" cxnId="{FABF0841-5929-49F1-AA09-81A227B1FD60}">
      <dgm:prSet/>
      <dgm:spPr/>
      <dgm:t>
        <a:bodyPr/>
        <a:lstStyle/>
        <a:p>
          <a:endParaRPr lang="en-US"/>
        </a:p>
      </dgm:t>
    </dgm:pt>
    <dgm:pt modelId="{7DACA3D5-342D-4D5F-99A0-D023AB76937F}" type="sibTrans" cxnId="{FABF0841-5929-49F1-AA09-81A227B1FD60}">
      <dgm:prSet/>
      <dgm:spPr/>
      <dgm:t>
        <a:bodyPr/>
        <a:lstStyle/>
        <a:p>
          <a:endParaRPr lang="en-US"/>
        </a:p>
      </dgm:t>
    </dgm:pt>
    <dgm:pt modelId="{865EC7A2-D709-4AD9-BF28-1A68DDF129F0}">
      <dgm:prSet phldrT="[Text]"/>
      <dgm:spPr/>
      <dgm:t>
        <a:bodyPr/>
        <a:lstStyle/>
        <a:p>
          <a:r>
            <a:rPr lang="zh-CN" altLang="en-US" dirty="0" smtClean="0"/>
            <a:t>知识图库（</a:t>
          </a:r>
          <a:r>
            <a:rPr lang="en-US" altLang="zh-CN" dirty="0" smtClean="0"/>
            <a:t>WordNet</a:t>
          </a:r>
          <a:r>
            <a:rPr lang="zh-CN" altLang="en-US" dirty="0" smtClean="0"/>
            <a:t>）</a:t>
          </a:r>
          <a:endParaRPr lang="en-US" dirty="0"/>
        </a:p>
      </dgm:t>
    </dgm:pt>
    <dgm:pt modelId="{C824CECA-7BBE-4E5E-85C3-7ABBF9B9A1EF}" type="parTrans" cxnId="{B0D9DE59-4DA8-46A3-9AB4-467546E1E7A1}">
      <dgm:prSet/>
      <dgm:spPr/>
      <dgm:t>
        <a:bodyPr/>
        <a:lstStyle/>
        <a:p>
          <a:endParaRPr lang="en-US"/>
        </a:p>
      </dgm:t>
    </dgm:pt>
    <dgm:pt modelId="{EC5A3F00-4A26-4871-A8BF-F9600A07AE98}" type="sibTrans" cxnId="{B0D9DE59-4DA8-46A3-9AB4-467546E1E7A1}">
      <dgm:prSet/>
      <dgm:spPr/>
      <dgm:t>
        <a:bodyPr/>
        <a:lstStyle/>
        <a:p>
          <a:endParaRPr lang="en-US"/>
        </a:p>
      </dgm:t>
    </dgm:pt>
    <dgm:pt modelId="{34419D05-BA24-456C-A993-6E6F2BD5F0FB}">
      <dgm:prSet phldrT="[Text]"/>
      <dgm:spPr/>
      <dgm:t>
        <a:bodyPr/>
        <a:lstStyle/>
        <a:p>
          <a:r>
            <a:rPr lang="zh-CN" altLang="en-US" dirty="0" smtClean="0"/>
            <a:t>人工定义近义词</a:t>
          </a:r>
          <a:endParaRPr lang="en-US" dirty="0"/>
        </a:p>
      </dgm:t>
    </dgm:pt>
    <dgm:pt modelId="{19ACE21D-FFAA-4A4D-9B3C-CF1952BAD00A}" type="parTrans" cxnId="{8C2BEE79-82D1-434A-BEAE-14B4257581FD}">
      <dgm:prSet/>
      <dgm:spPr/>
      <dgm:t>
        <a:bodyPr/>
        <a:lstStyle/>
        <a:p>
          <a:endParaRPr lang="en-US"/>
        </a:p>
      </dgm:t>
    </dgm:pt>
    <dgm:pt modelId="{73E07FF3-F40F-4198-8E23-3FA839B46063}" type="sibTrans" cxnId="{8C2BEE79-82D1-434A-BEAE-14B4257581FD}">
      <dgm:prSet/>
      <dgm:spPr/>
      <dgm:t>
        <a:bodyPr/>
        <a:lstStyle/>
        <a:p>
          <a:endParaRPr lang="en-US"/>
        </a:p>
      </dgm:t>
    </dgm:pt>
    <dgm:pt modelId="{8CED8BB9-E485-45C4-A7D8-7501D1A0956C}">
      <dgm:prSet phldrT="[Text]"/>
      <dgm:spPr/>
      <dgm:t>
        <a:bodyPr/>
        <a:lstStyle/>
        <a:p>
          <a:r>
            <a:rPr lang="zh-CN" altLang="en-US" dirty="0" smtClean="0"/>
            <a:t>耗时长，代价大，灵活性差</a:t>
          </a:r>
          <a:endParaRPr lang="en-US" dirty="0"/>
        </a:p>
      </dgm:t>
    </dgm:pt>
    <dgm:pt modelId="{6C2FEE84-C06C-453D-9868-E71E2F4805EF}" type="parTrans" cxnId="{B544E001-BF6E-428A-8B55-132B59EECACD}">
      <dgm:prSet/>
      <dgm:spPr/>
      <dgm:t>
        <a:bodyPr/>
        <a:lstStyle/>
        <a:p>
          <a:endParaRPr lang="en-US"/>
        </a:p>
      </dgm:t>
    </dgm:pt>
    <dgm:pt modelId="{9F613F0C-BD4A-4217-B4AA-7A9DC6D32897}" type="sibTrans" cxnId="{B544E001-BF6E-428A-8B55-132B59EECACD}">
      <dgm:prSet/>
      <dgm:spPr/>
      <dgm:t>
        <a:bodyPr/>
        <a:lstStyle/>
        <a:p>
          <a:endParaRPr lang="en-US"/>
        </a:p>
      </dgm:t>
    </dgm:pt>
    <dgm:pt modelId="{FE0B2F80-A163-4E1D-B418-348C115929D7}">
      <dgm:prSet phldrT="[Text]"/>
      <dgm:spPr/>
      <dgm:t>
        <a:bodyPr/>
        <a:lstStyle/>
        <a:p>
          <a:r>
            <a:rPr lang="zh-CN" altLang="en-US" dirty="0" smtClean="0"/>
            <a:t>深度学习</a:t>
          </a:r>
          <a:endParaRPr lang="en-US" dirty="0"/>
        </a:p>
      </dgm:t>
    </dgm:pt>
    <dgm:pt modelId="{868288A3-F700-4702-9E3C-3CFBF9C16361}" type="parTrans" cxnId="{8187AD8F-5C42-4C7A-841F-954887BEEE14}">
      <dgm:prSet/>
      <dgm:spPr/>
      <dgm:t>
        <a:bodyPr/>
        <a:lstStyle/>
        <a:p>
          <a:endParaRPr lang="en-US"/>
        </a:p>
      </dgm:t>
    </dgm:pt>
    <dgm:pt modelId="{ECF66046-5549-430D-BB2D-ED436B2310AA}" type="sibTrans" cxnId="{8187AD8F-5C42-4C7A-841F-954887BEEE14}">
      <dgm:prSet/>
      <dgm:spPr/>
      <dgm:t>
        <a:bodyPr/>
        <a:lstStyle/>
        <a:p>
          <a:endParaRPr lang="en-US"/>
        </a:p>
      </dgm:t>
    </dgm:pt>
    <dgm:pt modelId="{C3AE4CB9-63AA-436C-B5E9-2BDC9C929047}">
      <dgm:prSet phldrT="[Text]"/>
      <dgm:spPr/>
      <dgm:t>
        <a:bodyPr/>
        <a:lstStyle/>
        <a:p>
          <a:r>
            <a:rPr lang="en-US" altLang="zh-CN" dirty="0" smtClean="0"/>
            <a:t>Embedding</a:t>
          </a:r>
          <a:endParaRPr lang="en-US" dirty="0"/>
        </a:p>
      </dgm:t>
    </dgm:pt>
    <dgm:pt modelId="{7F6222B1-46BC-4705-BFFE-7431D8AE9174}" type="parTrans" cxnId="{B6CE5A7C-37C9-4E43-91B0-47CCCD98BAFC}">
      <dgm:prSet/>
      <dgm:spPr/>
      <dgm:t>
        <a:bodyPr/>
        <a:lstStyle/>
        <a:p>
          <a:endParaRPr lang="en-US"/>
        </a:p>
      </dgm:t>
    </dgm:pt>
    <dgm:pt modelId="{1014E0A4-30D9-4E6F-8A0A-05DBBB82BED4}" type="sibTrans" cxnId="{B6CE5A7C-37C9-4E43-91B0-47CCCD98BAFC}">
      <dgm:prSet/>
      <dgm:spPr/>
      <dgm:t>
        <a:bodyPr/>
        <a:lstStyle/>
        <a:p>
          <a:endParaRPr lang="en-US"/>
        </a:p>
      </dgm:t>
    </dgm:pt>
    <dgm:pt modelId="{D9A1E46D-334D-429F-93D8-ADB8F8D87DED}" type="pres">
      <dgm:prSet presAssocID="{EA9D74D1-B634-4B53-9A54-CF04AD9938F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5028E09-B88B-4F1C-969F-B9D6FB636B91}" type="pres">
      <dgm:prSet presAssocID="{EE2858F6-7210-481A-8F74-A873CBA5D30B}" presName="vertOne" presStyleCnt="0"/>
      <dgm:spPr/>
    </dgm:pt>
    <dgm:pt modelId="{282A3E3A-55A9-4C92-9AC1-6170B42B51AA}" type="pres">
      <dgm:prSet presAssocID="{EE2858F6-7210-481A-8F74-A873CBA5D30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E2A62E-C53B-4AA3-883C-C1CEDF8E61CD}" type="pres">
      <dgm:prSet presAssocID="{EE2858F6-7210-481A-8F74-A873CBA5D30B}" presName="parTransOne" presStyleCnt="0"/>
      <dgm:spPr/>
    </dgm:pt>
    <dgm:pt modelId="{0DD1A178-73E5-426B-BBEC-BF8BB719A6DD}" type="pres">
      <dgm:prSet presAssocID="{EE2858F6-7210-481A-8F74-A873CBA5D30B}" presName="horzOne" presStyleCnt="0"/>
      <dgm:spPr/>
    </dgm:pt>
    <dgm:pt modelId="{8DC5A654-5C4D-4D25-B0E5-7D78860D6AA6}" type="pres">
      <dgm:prSet presAssocID="{865EC7A2-D709-4AD9-BF28-1A68DDF129F0}" presName="vertTwo" presStyleCnt="0"/>
      <dgm:spPr/>
    </dgm:pt>
    <dgm:pt modelId="{E70716AA-A577-400C-BD23-87926BB063CC}" type="pres">
      <dgm:prSet presAssocID="{865EC7A2-D709-4AD9-BF28-1A68DDF129F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D28C4-DB30-4EFF-827A-A06195924B35}" type="pres">
      <dgm:prSet presAssocID="{865EC7A2-D709-4AD9-BF28-1A68DDF129F0}" presName="parTransTwo" presStyleCnt="0"/>
      <dgm:spPr/>
    </dgm:pt>
    <dgm:pt modelId="{0509DCC5-5764-41BF-9C43-66046AFB3CEF}" type="pres">
      <dgm:prSet presAssocID="{865EC7A2-D709-4AD9-BF28-1A68DDF129F0}" presName="horzTwo" presStyleCnt="0"/>
      <dgm:spPr/>
    </dgm:pt>
    <dgm:pt modelId="{2BEAEBAE-9B3F-43FB-A7DB-836FE1B9E3D1}" type="pres">
      <dgm:prSet presAssocID="{34419D05-BA24-456C-A993-6E6F2BD5F0FB}" presName="vertThree" presStyleCnt="0"/>
      <dgm:spPr/>
    </dgm:pt>
    <dgm:pt modelId="{E3677811-11AA-4DF4-B3B5-CFB2F5D8AC9C}" type="pres">
      <dgm:prSet presAssocID="{34419D05-BA24-456C-A993-6E6F2BD5F0FB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D57619-1E58-4600-8308-B60125BF4260}" type="pres">
      <dgm:prSet presAssocID="{34419D05-BA24-456C-A993-6E6F2BD5F0FB}" presName="horzThree" presStyleCnt="0"/>
      <dgm:spPr/>
    </dgm:pt>
    <dgm:pt modelId="{0F5BF9AF-1E3D-41E6-BC64-55E749F6D86E}" type="pres">
      <dgm:prSet presAssocID="{73E07FF3-F40F-4198-8E23-3FA839B46063}" presName="sibSpaceThree" presStyleCnt="0"/>
      <dgm:spPr/>
    </dgm:pt>
    <dgm:pt modelId="{6C93D2D2-8CA0-4B9A-B371-DA3ADFC7F158}" type="pres">
      <dgm:prSet presAssocID="{8CED8BB9-E485-45C4-A7D8-7501D1A0956C}" presName="vertThree" presStyleCnt="0"/>
      <dgm:spPr/>
    </dgm:pt>
    <dgm:pt modelId="{9A57F85E-AAA3-450C-B7A3-51EB5862A12C}" type="pres">
      <dgm:prSet presAssocID="{8CED8BB9-E485-45C4-A7D8-7501D1A0956C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E34ADC-7D66-4F42-9AA3-93D323515A3B}" type="pres">
      <dgm:prSet presAssocID="{8CED8BB9-E485-45C4-A7D8-7501D1A0956C}" presName="horzThree" presStyleCnt="0"/>
      <dgm:spPr/>
    </dgm:pt>
    <dgm:pt modelId="{97231668-9861-4D86-BE50-F879B4A73A0B}" type="pres">
      <dgm:prSet presAssocID="{EC5A3F00-4A26-4871-A8BF-F9600A07AE98}" presName="sibSpaceTwo" presStyleCnt="0"/>
      <dgm:spPr/>
    </dgm:pt>
    <dgm:pt modelId="{D7F9260E-D57A-43A2-B9D8-B8FF0E98A006}" type="pres">
      <dgm:prSet presAssocID="{FE0B2F80-A163-4E1D-B418-348C115929D7}" presName="vertTwo" presStyleCnt="0"/>
      <dgm:spPr/>
    </dgm:pt>
    <dgm:pt modelId="{D7B3CCFB-9917-4C44-9515-8F7B15F97661}" type="pres">
      <dgm:prSet presAssocID="{FE0B2F80-A163-4E1D-B418-348C115929D7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893DB8-B60B-45BC-9417-88C03556074D}" type="pres">
      <dgm:prSet presAssocID="{FE0B2F80-A163-4E1D-B418-348C115929D7}" presName="parTransTwo" presStyleCnt="0"/>
      <dgm:spPr/>
    </dgm:pt>
    <dgm:pt modelId="{8ACF095F-939A-4BC4-AB2F-63F41E630F02}" type="pres">
      <dgm:prSet presAssocID="{FE0B2F80-A163-4E1D-B418-348C115929D7}" presName="horzTwo" presStyleCnt="0"/>
      <dgm:spPr/>
    </dgm:pt>
    <dgm:pt modelId="{E7F8618F-C1E7-4EF1-9227-A842B19AB3ED}" type="pres">
      <dgm:prSet presAssocID="{C3AE4CB9-63AA-436C-B5E9-2BDC9C929047}" presName="vertThree" presStyleCnt="0"/>
      <dgm:spPr/>
    </dgm:pt>
    <dgm:pt modelId="{1D6FDC02-8EFC-4B3F-B8C0-ED81D2C0BD83}" type="pres">
      <dgm:prSet presAssocID="{C3AE4CB9-63AA-436C-B5E9-2BDC9C929047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34BD20-96FF-46D6-A217-6E0EB21BC0AC}" type="pres">
      <dgm:prSet presAssocID="{C3AE4CB9-63AA-436C-B5E9-2BDC9C929047}" presName="horzThree" presStyleCnt="0"/>
      <dgm:spPr/>
    </dgm:pt>
  </dgm:ptLst>
  <dgm:cxnLst>
    <dgm:cxn modelId="{3B7829A0-4487-4F93-936D-308FD3EDDBB1}" type="presOf" srcId="{EA9D74D1-B634-4B53-9A54-CF04AD9938F8}" destId="{D9A1E46D-334D-429F-93D8-ADB8F8D87DED}" srcOrd="0" destOrd="0" presId="urn:microsoft.com/office/officeart/2005/8/layout/hierarchy4"/>
    <dgm:cxn modelId="{B6CE5A7C-37C9-4E43-91B0-47CCCD98BAFC}" srcId="{FE0B2F80-A163-4E1D-B418-348C115929D7}" destId="{C3AE4CB9-63AA-436C-B5E9-2BDC9C929047}" srcOrd="0" destOrd="0" parTransId="{7F6222B1-46BC-4705-BFFE-7431D8AE9174}" sibTransId="{1014E0A4-30D9-4E6F-8A0A-05DBBB82BED4}"/>
    <dgm:cxn modelId="{09792990-1DBB-4EC6-BF5E-3CE56AC1BED6}" type="presOf" srcId="{8CED8BB9-E485-45C4-A7D8-7501D1A0956C}" destId="{9A57F85E-AAA3-450C-B7A3-51EB5862A12C}" srcOrd="0" destOrd="0" presId="urn:microsoft.com/office/officeart/2005/8/layout/hierarchy4"/>
    <dgm:cxn modelId="{6FBCF199-669D-4692-8A80-947918136F46}" type="presOf" srcId="{FE0B2F80-A163-4E1D-B418-348C115929D7}" destId="{D7B3CCFB-9917-4C44-9515-8F7B15F97661}" srcOrd="0" destOrd="0" presId="urn:microsoft.com/office/officeart/2005/8/layout/hierarchy4"/>
    <dgm:cxn modelId="{B0D9DE59-4DA8-46A3-9AB4-467546E1E7A1}" srcId="{EE2858F6-7210-481A-8F74-A873CBA5D30B}" destId="{865EC7A2-D709-4AD9-BF28-1A68DDF129F0}" srcOrd="0" destOrd="0" parTransId="{C824CECA-7BBE-4E5E-85C3-7ABBF9B9A1EF}" sibTransId="{EC5A3F00-4A26-4871-A8BF-F9600A07AE98}"/>
    <dgm:cxn modelId="{B544E001-BF6E-428A-8B55-132B59EECACD}" srcId="{865EC7A2-D709-4AD9-BF28-1A68DDF129F0}" destId="{8CED8BB9-E485-45C4-A7D8-7501D1A0956C}" srcOrd="1" destOrd="0" parTransId="{6C2FEE84-C06C-453D-9868-E71E2F4805EF}" sibTransId="{9F613F0C-BD4A-4217-B4AA-7A9DC6D32897}"/>
    <dgm:cxn modelId="{FABF0841-5929-49F1-AA09-81A227B1FD60}" srcId="{EA9D74D1-B634-4B53-9A54-CF04AD9938F8}" destId="{EE2858F6-7210-481A-8F74-A873CBA5D30B}" srcOrd="0" destOrd="0" parTransId="{6D5E1103-FBC1-4505-BE36-49FAB625B328}" sibTransId="{7DACA3D5-342D-4D5F-99A0-D023AB76937F}"/>
    <dgm:cxn modelId="{E69C1A5A-1DE5-4F25-8632-4410FB2BFFD0}" type="presOf" srcId="{C3AE4CB9-63AA-436C-B5E9-2BDC9C929047}" destId="{1D6FDC02-8EFC-4B3F-B8C0-ED81D2C0BD83}" srcOrd="0" destOrd="0" presId="urn:microsoft.com/office/officeart/2005/8/layout/hierarchy4"/>
    <dgm:cxn modelId="{8C2BEE79-82D1-434A-BEAE-14B4257581FD}" srcId="{865EC7A2-D709-4AD9-BF28-1A68DDF129F0}" destId="{34419D05-BA24-456C-A993-6E6F2BD5F0FB}" srcOrd="0" destOrd="0" parTransId="{19ACE21D-FFAA-4A4D-9B3C-CF1952BAD00A}" sibTransId="{73E07FF3-F40F-4198-8E23-3FA839B46063}"/>
    <dgm:cxn modelId="{1C07F1EB-37F8-407B-B788-85A9FCFFAAB6}" type="presOf" srcId="{EE2858F6-7210-481A-8F74-A873CBA5D30B}" destId="{282A3E3A-55A9-4C92-9AC1-6170B42B51AA}" srcOrd="0" destOrd="0" presId="urn:microsoft.com/office/officeart/2005/8/layout/hierarchy4"/>
    <dgm:cxn modelId="{BF41CFD4-9CFE-4D40-ADC9-DA91AFB5240E}" type="presOf" srcId="{865EC7A2-D709-4AD9-BF28-1A68DDF129F0}" destId="{E70716AA-A577-400C-BD23-87926BB063CC}" srcOrd="0" destOrd="0" presId="urn:microsoft.com/office/officeart/2005/8/layout/hierarchy4"/>
    <dgm:cxn modelId="{8187AD8F-5C42-4C7A-841F-954887BEEE14}" srcId="{EE2858F6-7210-481A-8F74-A873CBA5D30B}" destId="{FE0B2F80-A163-4E1D-B418-348C115929D7}" srcOrd="1" destOrd="0" parTransId="{868288A3-F700-4702-9E3C-3CFBF9C16361}" sibTransId="{ECF66046-5549-430D-BB2D-ED436B2310AA}"/>
    <dgm:cxn modelId="{B10FB3D0-9D22-4CA3-B1B4-3FDC8ECC43A9}" type="presOf" srcId="{34419D05-BA24-456C-A993-6E6F2BD5F0FB}" destId="{E3677811-11AA-4DF4-B3B5-CFB2F5D8AC9C}" srcOrd="0" destOrd="0" presId="urn:microsoft.com/office/officeart/2005/8/layout/hierarchy4"/>
    <dgm:cxn modelId="{E14C6F4C-60A8-4CB9-8A21-A86C3DF99161}" type="presParOf" srcId="{D9A1E46D-334D-429F-93D8-ADB8F8D87DED}" destId="{25028E09-B88B-4F1C-969F-B9D6FB636B91}" srcOrd="0" destOrd="0" presId="urn:microsoft.com/office/officeart/2005/8/layout/hierarchy4"/>
    <dgm:cxn modelId="{3D1CC976-5B49-46A5-BBC5-DECF661AD517}" type="presParOf" srcId="{25028E09-B88B-4F1C-969F-B9D6FB636B91}" destId="{282A3E3A-55A9-4C92-9AC1-6170B42B51AA}" srcOrd="0" destOrd="0" presId="urn:microsoft.com/office/officeart/2005/8/layout/hierarchy4"/>
    <dgm:cxn modelId="{38795FF5-866E-4AB2-8FB6-BA7A5CCA677F}" type="presParOf" srcId="{25028E09-B88B-4F1C-969F-B9D6FB636B91}" destId="{87E2A62E-C53B-4AA3-883C-C1CEDF8E61CD}" srcOrd="1" destOrd="0" presId="urn:microsoft.com/office/officeart/2005/8/layout/hierarchy4"/>
    <dgm:cxn modelId="{D674A495-554A-4DBD-8BAC-6ED414C06F45}" type="presParOf" srcId="{25028E09-B88B-4F1C-969F-B9D6FB636B91}" destId="{0DD1A178-73E5-426B-BBEC-BF8BB719A6DD}" srcOrd="2" destOrd="0" presId="urn:microsoft.com/office/officeart/2005/8/layout/hierarchy4"/>
    <dgm:cxn modelId="{2D212B85-97C6-4652-8F73-0F3C0D91E866}" type="presParOf" srcId="{0DD1A178-73E5-426B-BBEC-BF8BB719A6DD}" destId="{8DC5A654-5C4D-4D25-B0E5-7D78860D6AA6}" srcOrd="0" destOrd="0" presId="urn:microsoft.com/office/officeart/2005/8/layout/hierarchy4"/>
    <dgm:cxn modelId="{B12BB166-5C69-4CFC-980B-5A5315558480}" type="presParOf" srcId="{8DC5A654-5C4D-4D25-B0E5-7D78860D6AA6}" destId="{E70716AA-A577-400C-BD23-87926BB063CC}" srcOrd="0" destOrd="0" presId="urn:microsoft.com/office/officeart/2005/8/layout/hierarchy4"/>
    <dgm:cxn modelId="{DF8A7B4C-42BE-475C-ABFE-E51E26EE9B50}" type="presParOf" srcId="{8DC5A654-5C4D-4D25-B0E5-7D78860D6AA6}" destId="{989D28C4-DB30-4EFF-827A-A06195924B35}" srcOrd="1" destOrd="0" presId="urn:microsoft.com/office/officeart/2005/8/layout/hierarchy4"/>
    <dgm:cxn modelId="{5EE4E98E-2F25-4556-B097-3EF383690C88}" type="presParOf" srcId="{8DC5A654-5C4D-4D25-B0E5-7D78860D6AA6}" destId="{0509DCC5-5764-41BF-9C43-66046AFB3CEF}" srcOrd="2" destOrd="0" presId="urn:microsoft.com/office/officeart/2005/8/layout/hierarchy4"/>
    <dgm:cxn modelId="{E6907FA0-D4CB-4432-8018-84C4C9FBD703}" type="presParOf" srcId="{0509DCC5-5764-41BF-9C43-66046AFB3CEF}" destId="{2BEAEBAE-9B3F-43FB-A7DB-836FE1B9E3D1}" srcOrd="0" destOrd="0" presId="urn:microsoft.com/office/officeart/2005/8/layout/hierarchy4"/>
    <dgm:cxn modelId="{7F7387F4-CC67-41BB-91AE-C7A2F31A35E9}" type="presParOf" srcId="{2BEAEBAE-9B3F-43FB-A7DB-836FE1B9E3D1}" destId="{E3677811-11AA-4DF4-B3B5-CFB2F5D8AC9C}" srcOrd="0" destOrd="0" presId="urn:microsoft.com/office/officeart/2005/8/layout/hierarchy4"/>
    <dgm:cxn modelId="{40F79EE4-D884-4179-8826-F2A530B76024}" type="presParOf" srcId="{2BEAEBAE-9B3F-43FB-A7DB-836FE1B9E3D1}" destId="{44D57619-1E58-4600-8308-B60125BF4260}" srcOrd="1" destOrd="0" presId="urn:microsoft.com/office/officeart/2005/8/layout/hierarchy4"/>
    <dgm:cxn modelId="{DA72C893-A6D2-462D-AE2B-B3FE8898066F}" type="presParOf" srcId="{0509DCC5-5764-41BF-9C43-66046AFB3CEF}" destId="{0F5BF9AF-1E3D-41E6-BC64-55E749F6D86E}" srcOrd="1" destOrd="0" presId="urn:microsoft.com/office/officeart/2005/8/layout/hierarchy4"/>
    <dgm:cxn modelId="{1FC99FA3-578F-4BD1-9B69-905294036843}" type="presParOf" srcId="{0509DCC5-5764-41BF-9C43-66046AFB3CEF}" destId="{6C93D2D2-8CA0-4B9A-B371-DA3ADFC7F158}" srcOrd="2" destOrd="0" presId="urn:microsoft.com/office/officeart/2005/8/layout/hierarchy4"/>
    <dgm:cxn modelId="{787804CD-EF7B-4451-B499-6E1A78505A27}" type="presParOf" srcId="{6C93D2D2-8CA0-4B9A-B371-DA3ADFC7F158}" destId="{9A57F85E-AAA3-450C-B7A3-51EB5862A12C}" srcOrd="0" destOrd="0" presId="urn:microsoft.com/office/officeart/2005/8/layout/hierarchy4"/>
    <dgm:cxn modelId="{704754CD-BC89-4534-9ADE-BECD7523A5A2}" type="presParOf" srcId="{6C93D2D2-8CA0-4B9A-B371-DA3ADFC7F158}" destId="{D7E34ADC-7D66-4F42-9AA3-93D323515A3B}" srcOrd="1" destOrd="0" presId="urn:microsoft.com/office/officeart/2005/8/layout/hierarchy4"/>
    <dgm:cxn modelId="{508B101C-CF59-4684-AA34-BB6A40941803}" type="presParOf" srcId="{0DD1A178-73E5-426B-BBEC-BF8BB719A6DD}" destId="{97231668-9861-4D86-BE50-F879B4A73A0B}" srcOrd="1" destOrd="0" presId="urn:microsoft.com/office/officeart/2005/8/layout/hierarchy4"/>
    <dgm:cxn modelId="{52C5F145-55FA-45AE-B7A6-BD7257C950D3}" type="presParOf" srcId="{0DD1A178-73E5-426B-BBEC-BF8BB719A6DD}" destId="{D7F9260E-D57A-43A2-B9D8-B8FF0E98A006}" srcOrd="2" destOrd="0" presId="urn:microsoft.com/office/officeart/2005/8/layout/hierarchy4"/>
    <dgm:cxn modelId="{4D54043C-2168-44C7-82B6-22F4991399CC}" type="presParOf" srcId="{D7F9260E-D57A-43A2-B9D8-B8FF0E98A006}" destId="{D7B3CCFB-9917-4C44-9515-8F7B15F97661}" srcOrd="0" destOrd="0" presId="urn:microsoft.com/office/officeart/2005/8/layout/hierarchy4"/>
    <dgm:cxn modelId="{45B284FB-213C-4B9B-9A99-B0B6618DF197}" type="presParOf" srcId="{D7F9260E-D57A-43A2-B9D8-B8FF0E98A006}" destId="{DB893DB8-B60B-45BC-9417-88C03556074D}" srcOrd="1" destOrd="0" presId="urn:microsoft.com/office/officeart/2005/8/layout/hierarchy4"/>
    <dgm:cxn modelId="{BEFD1BF2-368D-4DC0-9D2B-2E8FFE878B08}" type="presParOf" srcId="{D7F9260E-D57A-43A2-B9D8-B8FF0E98A006}" destId="{8ACF095F-939A-4BC4-AB2F-63F41E630F02}" srcOrd="2" destOrd="0" presId="urn:microsoft.com/office/officeart/2005/8/layout/hierarchy4"/>
    <dgm:cxn modelId="{AE732C01-891F-41E2-AAE6-CE1F91D2F5B7}" type="presParOf" srcId="{8ACF095F-939A-4BC4-AB2F-63F41E630F02}" destId="{E7F8618F-C1E7-4EF1-9227-A842B19AB3ED}" srcOrd="0" destOrd="0" presId="urn:microsoft.com/office/officeart/2005/8/layout/hierarchy4"/>
    <dgm:cxn modelId="{AF8C753A-E625-45A5-B331-FDB4CB1D8EBD}" type="presParOf" srcId="{E7F8618F-C1E7-4EF1-9227-A842B19AB3ED}" destId="{1D6FDC02-8EFC-4B3F-B8C0-ED81D2C0BD83}" srcOrd="0" destOrd="0" presId="urn:microsoft.com/office/officeart/2005/8/layout/hierarchy4"/>
    <dgm:cxn modelId="{09FBB439-81AC-41A9-A4B2-3899448068A0}" type="presParOf" srcId="{E7F8618F-C1E7-4EF1-9227-A842B19AB3ED}" destId="{C034BD20-96FF-46D6-A217-6E0EB21BC0A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762BCD-AD50-4AA2-8C30-A4D23B4AA1B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6C99-35AE-4909-B032-E17EBD8800CA}">
      <dgm:prSet phldrT="[Text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深度学习简介</a:t>
          </a:r>
          <a:endParaRPr lang="en-US" dirty="0">
            <a:solidFill>
              <a:schemeClr val="bg1"/>
            </a:solidFill>
          </a:endParaRPr>
        </a:p>
      </dgm:t>
    </dgm:pt>
    <dgm:pt modelId="{C6B45853-B36F-4343-9739-B677A613F657}" type="parTrans" cxnId="{9130497F-ED34-4BE1-868A-A3343E37D4FC}">
      <dgm:prSet/>
      <dgm:spPr/>
      <dgm:t>
        <a:bodyPr/>
        <a:lstStyle/>
        <a:p>
          <a:endParaRPr lang="en-US"/>
        </a:p>
      </dgm:t>
    </dgm:pt>
    <dgm:pt modelId="{9DA67BF8-6AEE-440D-AE61-D923047EA332}" type="sibTrans" cxnId="{9130497F-ED34-4BE1-868A-A3343E37D4FC}">
      <dgm:prSet/>
      <dgm:spPr/>
      <dgm:t>
        <a:bodyPr/>
        <a:lstStyle/>
        <a:p>
          <a:endParaRPr lang="en-US"/>
        </a:p>
      </dgm:t>
    </dgm:pt>
    <dgm:pt modelId="{1CB99ADE-F854-43E3-BE93-6A020088D536}">
      <dgm:prSet phldrT="[Text]"/>
      <dgm:spPr/>
      <dgm:t>
        <a:bodyPr/>
        <a:lstStyle/>
        <a:p>
          <a:r>
            <a:rPr lang="en-US" altLang="zh-CN" dirty="0" err="1" smtClean="0">
              <a:solidFill>
                <a:srgbClr val="FF0000"/>
              </a:solidFill>
            </a:rPr>
            <a:t>Tensorflow</a:t>
          </a:r>
          <a:r>
            <a:rPr lang="zh-CN" altLang="en-US" dirty="0" smtClean="0">
              <a:solidFill>
                <a:srgbClr val="FF0000"/>
              </a:solidFill>
            </a:rPr>
            <a:t>简介</a:t>
          </a:r>
          <a:endParaRPr lang="en-US" dirty="0">
            <a:solidFill>
              <a:srgbClr val="FF0000"/>
            </a:solidFill>
          </a:endParaRPr>
        </a:p>
      </dgm:t>
    </dgm:pt>
    <dgm:pt modelId="{BDFF903B-1069-4135-A064-341C3FB9CA98}" type="parTrans" cxnId="{3E5785F9-7FAC-47C6-BE53-3A034AAD4500}">
      <dgm:prSet/>
      <dgm:spPr/>
      <dgm:t>
        <a:bodyPr/>
        <a:lstStyle/>
        <a:p>
          <a:endParaRPr lang="en-US"/>
        </a:p>
      </dgm:t>
    </dgm:pt>
    <dgm:pt modelId="{A1984AFA-1D1B-4F0F-A36D-842CAC4E0114}" type="sibTrans" cxnId="{3E5785F9-7FAC-47C6-BE53-3A034AAD4500}">
      <dgm:prSet/>
      <dgm:spPr/>
      <dgm:t>
        <a:bodyPr/>
        <a:lstStyle/>
        <a:p>
          <a:endParaRPr lang="en-US"/>
        </a:p>
      </dgm:t>
    </dgm:pt>
    <dgm:pt modelId="{3FD180E3-8943-4CE5-BFF0-DE2F4A6D42C8}">
      <dgm:prSet phldrT="[Text]"/>
      <dgm:spPr/>
      <dgm:t>
        <a:bodyPr/>
        <a:lstStyle/>
        <a:p>
          <a:r>
            <a:rPr lang="en-US" altLang="zh-CN" dirty="0" err="1" smtClean="0"/>
            <a:t>Tensorflow</a:t>
          </a:r>
          <a:r>
            <a:rPr lang="en-US" altLang="zh-CN" dirty="0" smtClean="0"/>
            <a:t> + Kubernetes</a:t>
          </a:r>
          <a:endParaRPr lang="en-US" dirty="0"/>
        </a:p>
      </dgm:t>
    </dgm:pt>
    <dgm:pt modelId="{61A53B4A-ECDA-405A-9EDB-A828BC14DF87}" type="parTrans" cxnId="{838C8A86-FE08-44E8-9E84-B989825B8C5A}">
      <dgm:prSet/>
      <dgm:spPr/>
      <dgm:t>
        <a:bodyPr/>
        <a:lstStyle/>
        <a:p>
          <a:endParaRPr lang="en-US"/>
        </a:p>
      </dgm:t>
    </dgm:pt>
    <dgm:pt modelId="{9C70B560-D1EA-4884-928C-6E83B0257483}" type="sibTrans" cxnId="{838C8A86-FE08-44E8-9E84-B989825B8C5A}">
      <dgm:prSet/>
      <dgm:spPr/>
      <dgm:t>
        <a:bodyPr/>
        <a:lstStyle/>
        <a:p>
          <a:endParaRPr lang="en-US"/>
        </a:p>
      </dgm:t>
    </dgm:pt>
    <dgm:pt modelId="{7B63548B-1AA9-4738-8CB5-5AB13EB33215}" type="pres">
      <dgm:prSet presAssocID="{A3762BCD-AD50-4AA2-8C30-A4D23B4AA1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720821-1599-42B0-8F13-260990C140A5}" type="pres">
      <dgm:prSet presAssocID="{7F236C99-35AE-4909-B032-E17EBD8800CA}" presName="parentLin" presStyleCnt="0"/>
      <dgm:spPr/>
    </dgm:pt>
    <dgm:pt modelId="{551C6D10-7B7F-4532-BFD3-7CA84A76579B}" type="pres">
      <dgm:prSet presAssocID="{7F236C99-35AE-4909-B032-E17EBD8800C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5FBBA65-C026-4928-8798-488E14891B27}" type="pres">
      <dgm:prSet presAssocID="{7F236C99-35AE-4909-B032-E17EBD8800C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AA66F-D972-42C1-AFE5-003405641AA2}" type="pres">
      <dgm:prSet presAssocID="{7F236C99-35AE-4909-B032-E17EBD8800CA}" presName="negativeSpace" presStyleCnt="0"/>
      <dgm:spPr/>
    </dgm:pt>
    <dgm:pt modelId="{75DC71B2-74F9-4411-B839-5F8BAEB2D97D}" type="pres">
      <dgm:prSet presAssocID="{7F236C99-35AE-4909-B032-E17EBD8800CA}" presName="childText" presStyleLbl="conFgAcc1" presStyleIdx="0" presStyleCnt="3">
        <dgm:presLayoutVars>
          <dgm:bulletEnabled val="1"/>
        </dgm:presLayoutVars>
      </dgm:prSet>
      <dgm:spPr/>
    </dgm:pt>
    <dgm:pt modelId="{8522C8AC-D085-4291-AE1A-FFA8369C9132}" type="pres">
      <dgm:prSet presAssocID="{9DA67BF8-6AEE-440D-AE61-D923047EA332}" presName="spaceBetweenRectangles" presStyleCnt="0"/>
      <dgm:spPr/>
    </dgm:pt>
    <dgm:pt modelId="{2C6FC7DB-1818-413A-954B-0F9BEABEFD89}" type="pres">
      <dgm:prSet presAssocID="{1CB99ADE-F854-43E3-BE93-6A020088D536}" presName="parentLin" presStyleCnt="0"/>
      <dgm:spPr/>
    </dgm:pt>
    <dgm:pt modelId="{2D181053-3815-4D3E-9ACB-8911F1E9B906}" type="pres">
      <dgm:prSet presAssocID="{1CB99ADE-F854-43E3-BE93-6A020088D53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934F662-1941-42BA-AA2E-11E19B34A0CA}" type="pres">
      <dgm:prSet presAssocID="{1CB99ADE-F854-43E3-BE93-6A020088D53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C009B-28D9-4EBF-B249-B4AEC79B5121}" type="pres">
      <dgm:prSet presAssocID="{1CB99ADE-F854-43E3-BE93-6A020088D536}" presName="negativeSpace" presStyleCnt="0"/>
      <dgm:spPr/>
    </dgm:pt>
    <dgm:pt modelId="{702F6BEC-339A-48DF-900B-62A49B856C82}" type="pres">
      <dgm:prSet presAssocID="{1CB99ADE-F854-43E3-BE93-6A020088D536}" presName="childText" presStyleLbl="conFgAcc1" presStyleIdx="1" presStyleCnt="3">
        <dgm:presLayoutVars>
          <dgm:bulletEnabled val="1"/>
        </dgm:presLayoutVars>
      </dgm:prSet>
      <dgm:spPr/>
    </dgm:pt>
    <dgm:pt modelId="{112FA6E4-45BA-4848-8517-0CEBBC68FB4D}" type="pres">
      <dgm:prSet presAssocID="{A1984AFA-1D1B-4F0F-A36D-842CAC4E0114}" presName="spaceBetweenRectangles" presStyleCnt="0"/>
      <dgm:spPr/>
    </dgm:pt>
    <dgm:pt modelId="{5CFB63E3-71E0-4D74-9268-B203474C2485}" type="pres">
      <dgm:prSet presAssocID="{3FD180E3-8943-4CE5-BFF0-DE2F4A6D42C8}" presName="parentLin" presStyleCnt="0"/>
      <dgm:spPr/>
    </dgm:pt>
    <dgm:pt modelId="{B99283F5-CBD6-4618-A4DC-7D80D7460D5C}" type="pres">
      <dgm:prSet presAssocID="{3FD180E3-8943-4CE5-BFF0-DE2F4A6D42C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5B7A9D2-7983-46A0-96A5-08E45C04F073}" type="pres">
      <dgm:prSet presAssocID="{3FD180E3-8943-4CE5-BFF0-DE2F4A6D42C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711F2-7280-4A75-BC6C-A82646DD5CB7}" type="pres">
      <dgm:prSet presAssocID="{3FD180E3-8943-4CE5-BFF0-DE2F4A6D42C8}" presName="negativeSpace" presStyleCnt="0"/>
      <dgm:spPr/>
    </dgm:pt>
    <dgm:pt modelId="{4582149B-6026-4CFC-BE7F-B9B8A3AAE77E}" type="pres">
      <dgm:prSet presAssocID="{3FD180E3-8943-4CE5-BFF0-DE2F4A6D42C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3AC8435-642D-4F9E-B709-E9F2960876CD}" type="presOf" srcId="{3FD180E3-8943-4CE5-BFF0-DE2F4A6D42C8}" destId="{B99283F5-CBD6-4618-A4DC-7D80D7460D5C}" srcOrd="0" destOrd="0" presId="urn:microsoft.com/office/officeart/2005/8/layout/list1"/>
    <dgm:cxn modelId="{838C8A86-FE08-44E8-9E84-B989825B8C5A}" srcId="{A3762BCD-AD50-4AA2-8C30-A4D23B4AA1BC}" destId="{3FD180E3-8943-4CE5-BFF0-DE2F4A6D42C8}" srcOrd="2" destOrd="0" parTransId="{61A53B4A-ECDA-405A-9EDB-A828BC14DF87}" sibTransId="{9C70B560-D1EA-4884-928C-6E83B0257483}"/>
    <dgm:cxn modelId="{DE39D0D5-AB7D-4217-B42B-DC4C1FE3B307}" type="presOf" srcId="{3FD180E3-8943-4CE5-BFF0-DE2F4A6D42C8}" destId="{15B7A9D2-7983-46A0-96A5-08E45C04F073}" srcOrd="1" destOrd="0" presId="urn:microsoft.com/office/officeart/2005/8/layout/list1"/>
    <dgm:cxn modelId="{3E5785F9-7FAC-47C6-BE53-3A034AAD4500}" srcId="{A3762BCD-AD50-4AA2-8C30-A4D23B4AA1BC}" destId="{1CB99ADE-F854-43E3-BE93-6A020088D536}" srcOrd="1" destOrd="0" parTransId="{BDFF903B-1069-4135-A064-341C3FB9CA98}" sibTransId="{A1984AFA-1D1B-4F0F-A36D-842CAC4E0114}"/>
    <dgm:cxn modelId="{37673DA0-D882-4CEE-9A93-BB739B5D06E6}" type="presOf" srcId="{A3762BCD-AD50-4AA2-8C30-A4D23B4AA1BC}" destId="{7B63548B-1AA9-4738-8CB5-5AB13EB33215}" srcOrd="0" destOrd="0" presId="urn:microsoft.com/office/officeart/2005/8/layout/list1"/>
    <dgm:cxn modelId="{13377B30-5FEC-45AC-983A-5828230673C3}" type="presOf" srcId="{1CB99ADE-F854-43E3-BE93-6A020088D536}" destId="{2D181053-3815-4D3E-9ACB-8911F1E9B906}" srcOrd="0" destOrd="0" presId="urn:microsoft.com/office/officeart/2005/8/layout/list1"/>
    <dgm:cxn modelId="{685B5BF7-17BD-4812-B3D9-57E97CC901A4}" type="presOf" srcId="{7F236C99-35AE-4909-B032-E17EBD8800CA}" destId="{D5FBBA65-C026-4928-8798-488E14891B27}" srcOrd="1" destOrd="0" presId="urn:microsoft.com/office/officeart/2005/8/layout/list1"/>
    <dgm:cxn modelId="{F4D495E2-4C6E-445C-A370-4672F4675CBC}" type="presOf" srcId="{1CB99ADE-F854-43E3-BE93-6A020088D536}" destId="{4934F662-1941-42BA-AA2E-11E19B34A0CA}" srcOrd="1" destOrd="0" presId="urn:microsoft.com/office/officeart/2005/8/layout/list1"/>
    <dgm:cxn modelId="{6EDF4380-6B17-47D8-8836-3FF09E2354A2}" type="presOf" srcId="{7F236C99-35AE-4909-B032-E17EBD8800CA}" destId="{551C6D10-7B7F-4532-BFD3-7CA84A76579B}" srcOrd="0" destOrd="0" presId="urn:microsoft.com/office/officeart/2005/8/layout/list1"/>
    <dgm:cxn modelId="{9130497F-ED34-4BE1-868A-A3343E37D4FC}" srcId="{A3762BCD-AD50-4AA2-8C30-A4D23B4AA1BC}" destId="{7F236C99-35AE-4909-B032-E17EBD8800CA}" srcOrd="0" destOrd="0" parTransId="{C6B45853-B36F-4343-9739-B677A613F657}" sibTransId="{9DA67BF8-6AEE-440D-AE61-D923047EA332}"/>
    <dgm:cxn modelId="{141389B3-8982-41AD-BDE1-53A91A4DB068}" type="presParOf" srcId="{7B63548B-1AA9-4738-8CB5-5AB13EB33215}" destId="{31720821-1599-42B0-8F13-260990C140A5}" srcOrd="0" destOrd="0" presId="urn:microsoft.com/office/officeart/2005/8/layout/list1"/>
    <dgm:cxn modelId="{FBE2E6A9-4439-4C8B-B5BC-FE5850DA896C}" type="presParOf" srcId="{31720821-1599-42B0-8F13-260990C140A5}" destId="{551C6D10-7B7F-4532-BFD3-7CA84A76579B}" srcOrd="0" destOrd="0" presId="urn:microsoft.com/office/officeart/2005/8/layout/list1"/>
    <dgm:cxn modelId="{0470F365-9989-439D-8056-0683E2A64754}" type="presParOf" srcId="{31720821-1599-42B0-8F13-260990C140A5}" destId="{D5FBBA65-C026-4928-8798-488E14891B27}" srcOrd="1" destOrd="0" presId="urn:microsoft.com/office/officeart/2005/8/layout/list1"/>
    <dgm:cxn modelId="{84F84EAA-6171-44E4-9CDC-EF97E98393EF}" type="presParOf" srcId="{7B63548B-1AA9-4738-8CB5-5AB13EB33215}" destId="{395AA66F-D972-42C1-AFE5-003405641AA2}" srcOrd="1" destOrd="0" presId="urn:microsoft.com/office/officeart/2005/8/layout/list1"/>
    <dgm:cxn modelId="{E5534105-0561-4676-AF46-55493D48FB9E}" type="presParOf" srcId="{7B63548B-1AA9-4738-8CB5-5AB13EB33215}" destId="{75DC71B2-74F9-4411-B839-5F8BAEB2D97D}" srcOrd="2" destOrd="0" presId="urn:microsoft.com/office/officeart/2005/8/layout/list1"/>
    <dgm:cxn modelId="{518C074F-92A0-4D02-BA97-65431692FE95}" type="presParOf" srcId="{7B63548B-1AA9-4738-8CB5-5AB13EB33215}" destId="{8522C8AC-D085-4291-AE1A-FFA8369C9132}" srcOrd="3" destOrd="0" presId="urn:microsoft.com/office/officeart/2005/8/layout/list1"/>
    <dgm:cxn modelId="{14B85DC0-D932-4476-BE7C-01E0332CDA13}" type="presParOf" srcId="{7B63548B-1AA9-4738-8CB5-5AB13EB33215}" destId="{2C6FC7DB-1818-413A-954B-0F9BEABEFD89}" srcOrd="4" destOrd="0" presId="urn:microsoft.com/office/officeart/2005/8/layout/list1"/>
    <dgm:cxn modelId="{5560C7F6-D171-419C-8A6F-C8D7E523ED06}" type="presParOf" srcId="{2C6FC7DB-1818-413A-954B-0F9BEABEFD89}" destId="{2D181053-3815-4D3E-9ACB-8911F1E9B906}" srcOrd="0" destOrd="0" presId="urn:microsoft.com/office/officeart/2005/8/layout/list1"/>
    <dgm:cxn modelId="{05CEA6C8-8AC7-493F-8589-C3B6F0D309BC}" type="presParOf" srcId="{2C6FC7DB-1818-413A-954B-0F9BEABEFD89}" destId="{4934F662-1941-42BA-AA2E-11E19B34A0CA}" srcOrd="1" destOrd="0" presId="urn:microsoft.com/office/officeart/2005/8/layout/list1"/>
    <dgm:cxn modelId="{115BAC53-2171-4418-B1E2-E18F0F876B14}" type="presParOf" srcId="{7B63548B-1AA9-4738-8CB5-5AB13EB33215}" destId="{D02C009B-28D9-4EBF-B249-B4AEC79B5121}" srcOrd="5" destOrd="0" presId="urn:microsoft.com/office/officeart/2005/8/layout/list1"/>
    <dgm:cxn modelId="{AD6D8739-EBF8-47A1-96DF-3B1F48BA5B1B}" type="presParOf" srcId="{7B63548B-1AA9-4738-8CB5-5AB13EB33215}" destId="{702F6BEC-339A-48DF-900B-62A49B856C82}" srcOrd="6" destOrd="0" presId="urn:microsoft.com/office/officeart/2005/8/layout/list1"/>
    <dgm:cxn modelId="{30C42C13-C26D-4EDF-936B-614C3C4759D3}" type="presParOf" srcId="{7B63548B-1AA9-4738-8CB5-5AB13EB33215}" destId="{112FA6E4-45BA-4848-8517-0CEBBC68FB4D}" srcOrd="7" destOrd="0" presId="urn:microsoft.com/office/officeart/2005/8/layout/list1"/>
    <dgm:cxn modelId="{88CDF778-7FB7-4D39-9054-99538B147EE1}" type="presParOf" srcId="{7B63548B-1AA9-4738-8CB5-5AB13EB33215}" destId="{5CFB63E3-71E0-4D74-9268-B203474C2485}" srcOrd="8" destOrd="0" presId="urn:microsoft.com/office/officeart/2005/8/layout/list1"/>
    <dgm:cxn modelId="{A41FE799-96CA-454B-B9C6-C84A81A735FD}" type="presParOf" srcId="{5CFB63E3-71E0-4D74-9268-B203474C2485}" destId="{B99283F5-CBD6-4618-A4DC-7D80D7460D5C}" srcOrd="0" destOrd="0" presId="urn:microsoft.com/office/officeart/2005/8/layout/list1"/>
    <dgm:cxn modelId="{7F5CBB5D-50F6-4ED6-9465-33B8ABD702B4}" type="presParOf" srcId="{5CFB63E3-71E0-4D74-9268-B203474C2485}" destId="{15B7A9D2-7983-46A0-96A5-08E45C04F073}" srcOrd="1" destOrd="0" presId="urn:microsoft.com/office/officeart/2005/8/layout/list1"/>
    <dgm:cxn modelId="{C7E03345-DFD3-4A90-8D8A-9A0B67CB0D1F}" type="presParOf" srcId="{7B63548B-1AA9-4738-8CB5-5AB13EB33215}" destId="{079711F2-7280-4A75-BC6C-A82646DD5CB7}" srcOrd="9" destOrd="0" presId="urn:microsoft.com/office/officeart/2005/8/layout/list1"/>
    <dgm:cxn modelId="{323C1C23-7549-46E5-BDA4-65A3FBE162FB}" type="presParOf" srcId="{7B63548B-1AA9-4738-8CB5-5AB13EB33215}" destId="{4582149B-6026-4CFC-BE7F-B9B8A3AAE7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762BCD-AD50-4AA2-8C30-A4D23B4AA1B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6C99-35AE-4909-B032-E17EBD8800CA}">
      <dgm:prSet phldrT="[Text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深度学习简介</a:t>
          </a:r>
          <a:endParaRPr lang="en-US" dirty="0">
            <a:solidFill>
              <a:schemeClr val="bg1"/>
            </a:solidFill>
          </a:endParaRPr>
        </a:p>
      </dgm:t>
    </dgm:pt>
    <dgm:pt modelId="{C6B45853-B36F-4343-9739-B677A613F657}" type="parTrans" cxnId="{9130497F-ED34-4BE1-868A-A3343E37D4FC}">
      <dgm:prSet/>
      <dgm:spPr/>
      <dgm:t>
        <a:bodyPr/>
        <a:lstStyle/>
        <a:p>
          <a:endParaRPr lang="en-US"/>
        </a:p>
      </dgm:t>
    </dgm:pt>
    <dgm:pt modelId="{9DA67BF8-6AEE-440D-AE61-D923047EA332}" type="sibTrans" cxnId="{9130497F-ED34-4BE1-868A-A3343E37D4FC}">
      <dgm:prSet/>
      <dgm:spPr/>
      <dgm:t>
        <a:bodyPr/>
        <a:lstStyle/>
        <a:p>
          <a:endParaRPr lang="en-US"/>
        </a:p>
      </dgm:t>
    </dgm:pt>
    <dgm:pt modelId="{1CB99ADE-F854-43E3-BE93-6A020088D536}">
      <dgm:prSet phldrT="[Text]"/>
      <dgm:spPr/>
      <dgm:t>
        <a:bodyPr/>
        <a:lstStyle/>
        <a:p>
          <a:r>
            <a:rPr lang="en-US" altLang="zh-CN" dirty="0" err="1" smtClean="0">
              <a:solidFill>
                <a:schemeClr val="bg1"/>
              </a:solidFill>
            </a:rPr>
            <a:t>Tensorflow</a:t>
          </a:r>
          <a:r>
            <a:rPr lang="zh-CN" altLang="en-US" dirty="0" smtClean="0">
              <a:solidFill>
                <a:schemeClr val="bg1"/>
              </a:solidFill>
            </a:rPr>
            <a:t>简介</a:t>
          </a:r>
          <a:endParaRPr lang="en-US" dirty="0">
            <a:solidFill>
              <a:schemeClr val="bg1"/>
            </a:solidFill>
          </a:endParaRPr>
        </a:p>
      </dgm:t>
    </dgm:pt>
    <dgm:pt modelId="{BDFF903B-1069-4135-A064-341C3FB9CA98}" type="parTrans" cxnId="{3E5785F9-7FAC-47C6-BE53-3A034AAD4500}">
      <dgm:prSet/>
      <dgm:spPr/>
      <dgm:t>
        <a:bodyPr/>
        <a:lstStyle/>
        <a:p>
          <a:endParaRPr lang="en-US"/>
        </a:p>
      </dgm:t>
    </dgm:pt>
    <dgm:pt modelId="{A1984AFA-1D1B-4F0F-A36D-842CAC4E0114}" type="sibTrans" cxnId="{3E5785F9-7FAC-47C6-BE53-3A034AAD4500}">
      <dgm:prSet/>
      <dgm:spPr/>
      <dgm:t>
        <a:bodyPr/>
        <a:lstStyle/>
        <a:p>
          <a:endParaRPr lang="en-US"/>
        </a:p>
      </dgm:t>
    </dgm:pt>
    <dgm:pt modelId="{3FD180E3-8943-4CE5-BFF0-DE2F4A6D42C8}">
      <dgm:prSet phldrT="[Text]"/>
      <dgm:spPr/>
      <dgm:t>
        <a:bodyPr/>
        <a:lstStyle/>
        <a:p>
          <a:r>
            <a:rPr lang="en-US" altLang="zh-CN" dirty="0" err="1" smtClean="0">
              <a:solidFill>
                <a:srgbClr val="FF0000"/>
              </a:solidFill>
            </a:rPr>
            <a:t>Tensorflow</a:t>
          </a:r>
          <a:r>
            <a:rPr lang="en-US" altLang="zh-CN" dirty="0" smtClean="0">
              <a:solidFill>
                <a:srgbClr val="FF0000"/>
              </a:solidFill>
            </a:rPr>
            <a:t> + Kubernetes</a:t>
          </a:r>
          <a:endParaRPr lang="en-US" dirty="0">
            <a:solidFill>
              <a:srgbClr val="FF0000"/>
            </a:solidFill>
          </a:endParaRPr>
        </a:p>
      </dgm:t>
    </dgm:pt>
    <dgm:pt modelId="{61A53B4A-ECDA-405A-9EDB-A828BC14DF87}" type="parTrans" cxnId="{838C8A86-FE08-44E8-9E84-B989825B8C5A}">
      <dgm:prSet/>
      <dgm:spPr/>
      <dgm:t>
        <a:bodyPr/>
        <a:lstStyle/>
        <a:p>
          <a:endParaRPr lang="en-US"/>
        </a:p>
      </dgm:t>
    </dgm:pt>
    <dgm:pt modelId="{9C70B560-D1EA-4884-928C-6E83B0257483}" type="sibTrans" cxnId="{838C8A86-FE08-44E8-9E84-B989825B8C5A}">
      <dgm:prSet/>
      <dgm:spPr/>
      <dgm:t>
        <a:bodyPr/>
        <a:lstStyle/>
        <a:p>
          <a:endParaRPr lang="en-US"/>
        </a:p>
      </dgm:t>
    </dgm:pt>
    <dgm:pt modelId="{7B63548B-1AA9-4738-8CB5-5AB13EB33215}" type="pres">
      <dgm:prSet presAssocID="{A3762BCD-AD50-4AA2-8C30-A4D23B4AA1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720821-1599-42B0-8F13-260990C140A5}" type="pres">
      <dgm:prSet presAssocID="{7F236C99-35AE-4909-B032-E17EBD8800CA}" presName="parentLin" presStyleCnt="0"/>
      <dgm:spPr/>
    </dgm:pt>
    <dgm:pt modelId="{551C6D10-7B7F-4532-BFD3-7CA84A76579B}" type="pres">
      <dgm:prSet presAssocID="{7F236C99-35AE-4909-B032-E17EBD8800C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5FBBA65-C026-4928-8798-488E14891B27}" type="pres">
      <dgm:prSet presAssocID="{7F236C99-35AE-4909-B032-E17EBD8800C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AA66F-D972-42C1-AFE5-003405641AA2}" type="pres">
      <dgm:prSet presAssocID="{7F236C99-35AE-4909-B032-E17EBD8800CA}" presName="negativeSpace" presStyleCnt="0"/>
      <dgm:spPr/>
    </dgm:pt>
    <dgm:pt modelId="{75DC71B2-74F9-4411-B839-5F8BAEB2D97D}" type="pres">
      <dgm:prSet presAssocID="{7F236C99-35AE-4909-B032-E17EBD8800CA}" presName="childText" presStyleLbl="conFgAcc1" presStyleIdx="0" presStyleCnt="3">
        <dgm:presLayoutVars>
          <dgm:bulletEnabled val="1"/>
        </dgm:presLayoutVars>
      </dgm:prSet>
      <dgm:spPr/>
    </dgm:pt>
    <dgm:pt modelId="{8522C8AC-D085-4291-AE1A-FFA8369C9132}" type="pres">
      <dgm:prSet presAssocID="{9DA67BF8-6AEE-440D-AE61-D923047EA332}" presName="spaceBetweenRectangles" presStyleCnt="0"/>
      <dgm:spPr/>
    </dgm:pt>
    <dgm:pt modelId="{2C6FC7DB-1818-413A-954B-0F9BEABEFD89}" type="pres">
      <dgm:prSet presAssocID="{1CB99ADE-F854-43E3-BE93-6A020088D536}" presName="parentLin" presStyleCnt="0"/>
      <dgm:spPr/>
    </dgm:pt>
    <dgm:pt modelId="{2D181053-3815-4D3E-9ACB-8911F1E9B906}" type="pres">
      <dgm:prSet presAssocID="{1CB99ADE-F854-43E3-BE93-6A020088D53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934F662-1941-42BA-AA2E-11E19B34A0CA}" type="pres">
      <dgm:prSet presAssocID="{1CB99ADE-F854-43E3-BE93-6A020088D53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C009B-28D9-4EBF-B249-B4AEC79B5121}" type="pres">
      <dgm:prSet presAssocID="{1CB99ADE-F854-43E3-BE93-6A020088D536}" presName="negativeSpace" presStyleCnt="0"/>
      <dgm:spPr/>
    </dgm:pt>
    <dgm:pt modelId="{702F6BEC-339A-48DF-900B-62A49B856C82}" type="pres">
      <dgm:prSet presAssocID="{1CB99ADE-F854-43E3-BE93-6A020088D536}" presName="childText" presStyleLbl="conFgAcc1" presStyleIdx="1" presStyleCnt="3">
        <dgm:presLayoutVars>
          <dgm:bulletEnabled val="1"/>
        </dgm:presLayoutVars>
      </dgm:prSet>
      <dgm:spPr/>
    </dgm:pt>
    <dgm:pt modelId="{112FA6E4-45BA-4848-8517-0CEBBC68FB4D}" type="pres">
      <dgm:prSet presAssocID="{A1984AFA-1D1B-4F0F-A36D-842CAC4E0114}" presName="spaceBetweenRectangles" presStyleCnt="0"/>
      <dgm:spPr/>
    </dgm:pt>
    <dgm:pt modelId="{5CFB63E3-71E0-4D74-9268-B203474C2485}" type="pres">
      <dgm:prSet presAssocID="{3FD180E3-8943-4CE5-BFF0-DE2F4A6D42C8}" presName="parentLin" presStyleCnt="0"/>
      <dgm:spPr/>
    </dgm:pt>
    <dgm:pt modelId="{B99283F5-CBD6-4618-A4DC-7D80D7460D5C}" type="pres">
      <dgm:prSet presAssocID="{3FD180E3-8943-4CE5-BFF0-DE2F4A6D42C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5B7A9D2-7983-46A0-96A5-08E45C04F073}" type="pres">
      <dgm:prSet presAssocID="{3FD180E3-8943-4CE5-BFF0-DE2F4A6D42C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9711F2-7280-4A75-BC6C-A82646DD5CB7}" type="pres">
      <dgm:prSet presAssocID="{3FD180E3-8943-4CE5-BFF0-DE2F4A6D42C8}" presName="negativeSpace" presStyleCnt="0"/>
      <dgm:spPr/>
    </dgm:pt>
    <dgm:pt modelId="{4582149B-6026-4CFC-BE7F-B9B8A3AAE77E}" type="pres">
      <dgm:prSet presAssocID="{3FD180E3-8943-4CE5-BFF0-DE2F4A6D42C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130497F-ED34-4BE1-868A-A3343E37D4FC}" srcId="{A3762BCD-AD50-4AA2-8C30-A4D23B4AA1BC}" destId="{7F236C99-35AE-4909-B032-E17EBD8800CA}" srcOrd="0" destOrd="0" parTransId="{C6B45853-B36F-4343-9739-B677A613F657}" sibTransId="{9DA67BF8-6AEE-440D-AE61-D923047EA332}"/>
    <dgm:cxn modelId="{0985F347-3A3C-419C-AD10-4A42497F8F21}" type="presOf" srcId="{3FD180E3-8943-4CE5-BFF0-DE2F4A6D42C8}" destId="{B99283F5-CBD6-4618-A4DC-7D80D7460D5C}" srcOrd="0" destOrd="0" presId="urn:microsoft.com/office/officeart/2005/8/layout/list1"/>
    <dgm:cxn modelId="{816C7E28-5831-410A-85A5-E17460359255}" type="presOf" srcId="{1CB99ADE-F854-43E3-BE93-6A020088D536}" destId="{2D181053-3815-4D3E-9ACB-8911F1E9B906}" srcOrd="0" destOrd="0" presId="urn:microsoft.com/office/officeart/2005/8/layout/list1"/>
    <dgm:cxn modelId="{144024F0-033B-4DA7-A355-465E65345B53}" type="presOf" srcId="{1CB99ADE-F854-43E3-BE93-6A020088D536}" destId="{4934F662-1941-42BA-AA2E-11E19B34A0CA}" srcOrd="1" destOrd="0" presId="urn:microsoft.com/office/officeart/2005/8/layout/list1"/>
    <dgm:cxn modelId="{3FCC7539-59A4-404D-B781-FB648719BAF8}" type="presOf" srcId="{3FD180E3-8943-4CE5-BFF0-DE2F4A6D42C8}" destId="{15B7A9D2-7983-46A0-96A5-08E45C04F073}" srcOrd="1" destOrd="0" presId="urn:microsoft.com/office/officeart/2005/8/layout/list1"/>
    <dgm:cxn modelId="{3E5785F9-7FAC-47C6-BE53-3A034AAD4500}" srcId="{A3762BCD-AD50-4AA2-8C30-A4D23B4AA1BC}" destId="{1CB99ADE-F854-43E3-BE93-6A020088D536}" srcOrd="1" destOrd="0" parTransId="{BDFF903B-1069-4135-A064-341C3FB9CA98}" sibTransId="{A1984AFA-1D1B-4F0F-A36D-842CAC4E0114}"/>
    <dgm:cxn modelId="{838C8A86-FE08-44E8-9E84-B989825B8C5A}" srcId="{A3762BCD-AD50-4AA2-8C30-A4D23B4AA1BC}" destId="{3FD180E3-8943-4CE5-BFF0-DE2F4A6D42C8}" srcOrd="2" destOrd="0" parTransId="{61A53B4A-ECDA-405A-9EDB-A828BC14DF87}" sibTransId="{9C70B560-D1EA-4884-928C-6E83B0257483}"/>
    <dgm:cxn modelId="{51357554-A7FC-4961-A7A6-1C0D072ECDA1}" type="presOf" srcId="{7F236C99-35AE-4909-B032-E17EBD8800CA}" destId="{D5FBBA65-C026-4928-8798-488E14891B27}" srcOrd="1" destOrd="0" presId="urn:microsoft.com/office/officeart/2005/8/layout/list1"/>
    <dgm:cxn modelId="{C7202F82-B50F-4B4B-BC79-A905581FE112}" type="presOf" srcId="{7F236C99-35AE-4909-B032-E17EBD8800CA}" destId="{551C6D10-7B7F-4532-BFD3-7CA84A76579B}" srcOrd="0" destOrd="0" presId="urn:microsoft.com/office/officeart/2005/8/layout/list1"/>
    <dgm:cxn modelId="{A9FA3C4D-BBD2-49E2-9AA0-F3B4B51823C0}" type="presOf" srcId="{A3762BCD-AD50-4AA2-8C30-A4D23B4AA1BC}" destId="{7B63548B-1AA9-4738-8CB5-5AB13EB33215}" srcOrd="0" destOrd="0" presId="urn:microsoft.com/office/officeart/2005/8/layout/list1"/>
    <dgm:cxn modelId="{43ACAAE3-FB26-4C45-B110-38BF35FDE215}" type="presParOf" srcId="{7B63548B-1AA9-4738-8CB5-5AB13EB33215}" destId="{31720821-1599-42B0-8F13-260990C140A5}" srcOrd="0" destOrd="0" presId="urn:microsoft.com/office/officeart/2005/8/layout/list1"/>
    <dgm:cxn modelId="{958772A9-3E22-419E-AE3E-25ED1CE7113C}" type="presParOf" srcId="{31720821-1599-42B0-8F13-260990C140A5}" destId="{551C6D10-7B7F-4532-BFD3-7CA84A76579B}" srcOrd="0" destOrd="0" presId="urn:microsoft.com/office/officeart/2005/8/layout/list1"/>
    <dgm:cxn modelId="{643A5771-2EC1-4CFC-9BCC-448B87E3247F}" type="presParOf" srcId="{31720821-1599-42B0-8F13-260990C140A5}" destId="{D5FBBA65-C026-4928-8798-488E14891B27}" srcOrd="1" destOrd="0" presId="urn:microsoft.com/office/officeart/2005/8/layout/list1"/>
    <dgm:cxn modelId="{ADE68409-ECAD-4C16-8C37-2D3C6F0F2581}" type="presParOf" srcId="{7B63548B-1AA9-4738-8CB5-5AB13EB33215}" destId="{395AA66F-D972-42C1-AFE5-003405641AA2}" srcOrd="1" destOrd="0" presId="urn:microsoft.com/office/officeart/2005/8/layout/list1"/>
    <dgm:cxn modelId="{17B81EB5-2537-4AC6-A786-4587924CCB84}" type="presParOf" srcId="{7B63548B-1AA9-4738-8CB5-5AB13EB33215}" destId="{75DC71B2-74F9-4411-B839-5F8BAEB2D97D}" srcOrd="2" destOrd="0" presId="urn:microsoft.com/office/officeart/2005/8/layout/list1"/>
    <dgm:cxn modelId="{D5AED520-9B99-43CD-ACFD-5B634673A6D8}" type="presParOf" srcId="{7B63548B-1AA9-4738-8CB5-5AB13EB33215}" destId="{8522C8AC-D085-4291-AE1A-FFA8369C9132}" srcOrd="3" destOrd="0" presId="urn:microsoft.com/office/officeart/2005/8/layout/list1"/>
    <dgm:cxn modelId="{DA6AF627-4BDD-4098-9212-82AB90A57874}" type="presParOf" srcId="{7B63548B-1AA9-4738-8CB5-5AB13EB33215}" destId="{2C6FC7DB-1818-413A-954B-0F9BEABEFD89}" srcOrd="4" destOrd="0" presId="urn:microsoft.com/office/officeart/2005/8/layout/list1"/>
    <dgm:cxn modelId="{EA5F138D-316C-486F-A861-C56F2414939D}" type="presParOf" srcId="{2C6FC7DB-1818-413A-954B-0F9BEABEFD89}" destId="{2D181053-3815-4D3E-9ACB-8911F1E9B906}" srcOrd="0" destOrd="0" presId="urn:microsoft.com/office/officeart/2005/8/layout/list1"/>
    <dgm:cxn modelId="{61EDC640-040D-4D88-B017-4768BE90B731}" type="presParOf" srcId="{2C6FC7DB-1818-413A-954B-0F9BEABEFD89}" destId="{4934F662-1941-42BA-AA2E-11E19B34A0CA}" srcOrd="1" destOrd="0" presId="urn:microsoft.com/office/officeart/2005/8/layout/list1"/>
    <dgm:cxn modelId="{52F26902-7838-48FE-9C05-76AD5E4BD628}" type="presParOf" srcId="{7B63548B-1AA9-4738-8CB5-5AB13EB33215}" destId="{D02C009B-28D9-4EBF-B249-B4AEC79B5121}" srcOrd="5" destOrd="0" presId="urn:microsoft.com/office/officeart/2005/8/layout/list1"/>
    <dgm:cxn modelId="{01F9B763-CA48-44E5-8259-9FFBE0B8A9BC}" type="presParOf" srcId="{7B63548B-1AA9-4738-8CB5-5AB13EB33215}" destId="{702F6BEC-339A-48DF-900B-62A49B856C82}" srcOrd="6" destOrd="0" presId="urn:microsoft.com/office/officeart/2005/8/layout/list1"/>
    <dgm:cxn modelId="{3D128C51-1125-4892-B8C2-CCD858C471CE}" type="presParOf" srcId="{7B63548B-1AA9-4738-8CB5-5AB13EB33215}" destId="{112FA6E4-45BA-4848-8517-0CEBBC68FB4D}" srcOrd="7" destOrd="0" presId="urn:microsoft.com/office/officeart/2005/8/layout/list1"/>
    <dgm:cxn modelId="{A3E1FBBF-848B-4979-9A25-A08B370D97D7}" type="presParOf" srcId="{7B63548B-1AA9-4738-8CB5-5AB13EB33215}" destId="{5CFB63E3-71E0-4D74-9268-B203474C2485}" srcOrd="8" destOrd="0" presId="urn:microsoft.com/office/officeart/2005/8/layout/list1"/>
    <dgm:cxn modelId="{A8046994-6801-48EC-8CB9-296ED2A352EA}" type="presParOf" srcId="{5CFB63E3-71E0-4D74-9268-B203474C2485}" destId="{B99283F5-CBD6-4618-A4DC-7D80D7460D5C}" srcOrd="0" destOrd="0" presId="urn:microsoft.com/office/officeart/2005/8/layout/list1"/>
    <dgm:cxn modelId="{9DC554BF-14B9-4179-86F7-66734FA0ACAC}" type="presParOf" srcId="{5CFB63E3-71E0-4D74-9268-B203474C2485}" destId="{15B7A9D2-7983-46A0-96A5-08E45C04F073}" srcOrd="1" destOrd="0" presId="urn:microsoft.com/office/officeart/2005/8/layout/list1"/>
    <dgm:cxn modelId="{23284229-D420-43E0-9A11-58FA89020592}" type="presParOf" srcId="{7B63548B-1AA9-4738-8CB5-5AB13EB33215}" destId="{079711F2-7280-4A75-BC6C-A82646DD5CB7}" srcOrd="9" destOrd="0" presId="urn:microsoft.com/office/officeart/2005/8/layout/list1"/>
    <dgm:cxn modelId="{888690E7-EE68-421C-AA5D-559AE8DA9843}" type="presParOf" srcId="{7B63548B-1AA9-4738-8CB5-5AB13EB33215}" destId="{4582149B-6026-4CFC-BE7F-B9B8A3AAE7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1B24DA-44FE-40DC-9460-EEF4A16B3A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339C5-5DDB-472A-9175-EF1520986495}">
      <dgm:prSet phldrT="[Text]" custT="1"/>
      <dgm:spPr/>
      <dgm:t>
        <a:bodyPr/>
        <a:lstStyle/>
        <a:p>
          <a:r>
            <a:rPr lang="zh-CN" altLang="en-US" sz="4000" dirty="0" smtClean="0"/>
            <a:t>谷歌内部</a:t>
          </a:r>
          <a:r>
            <a:rPr lang="en-US" altLang="zh-CN" sz="4000" dirty="0" smtClean="0"/>
            <a:t>——Borg</a:t>
          </a:r>
          <a:endParaRPr lang="en-US" sz="4000" dirty="0"/>
        </a:p>
      </dgm:t>
    </dgm:pt>
    <dgm:pt modelId="{2D597D83-91CA-4258-8141-A66C6CBE862F}" type="parTrans" cxnId="{F980684C-36A4-4485-AD6D-F0CE8E5649CA}">
      <dgm:prSet/>
      <dgm:spPr/>
      <dgm:t>
        <a:bodyPr/>
        <a:lstStyle/>
        <a:p>
          <a:endParaRPr lang="en-US"/>
        </a:p>
      </dgm:t>
    </dgm:pt>
    <dgm:pt modelId="{175C2BA4-B014-4432-A036-CB39599D49F9}" type="sibTrans" cxnId="{F980684C-36A4-4485-AD6D-F0CE8E5649CA}">
      <dgm:prSet/>
      <dgm:spPr/>
      <dgm:t>
        <a:bodyPr/>
        <a:lstStyle/>
        <a:p>
          <a:endParaRPr lang="en-US"/>
        </a:p>
      </dgm:t>
    </dgm:pt>
    <dgm:pt modelId="{1DA009B6-5424-4C3F-9143-232662FB3B3A}">
      <dgm:prSet phldrT="[Text]" custT="1"/>
      <dgm:spPr/>
      <dgm:t>
        <a:bodyPr/>
        <a:lstStyle/>
        <a:p>
          <a:r>
            <a:rPr lang="en-US" altLang="zh-CN" sz="2400" dirty="0" smtClean="0"/>
            <a:t>Google Brain</a:t>
          </a:r>
          <a:r>
            <a:rPr lang="zh-CN" altLang="en-US" sz="2400" dirty="0" smtClean="0"/>
            <a:t>跑在数十万台机器上</a:t>
          </a:r>
          <a:endParaRPr lang="en-US" sz="2400" dirty="0"/>
        </a:p>
      </dgm:t>
    </dgm:pt>
    <dgm:pt modelId="{C04C85B6-6598-47DC-AE33-A0AFDBC5E37C}" type="parTrans" cxnId="{380329D4-BC89-405B-9828-83148DE7E82A}">
      <dgm:prSet/>
      <dgm:spPr/>
      <dgm:t>
        <a:bodyPr/>
        <a:lstStyle/>
        <a:p>
          <a:endParaRPr lang="en-US"/>
        </a:p>
      </dgm:t>
    </dgm:pt>
    <dgm:pt modelId="{6FC4E8C8-EBC1-41D8-B05A-105143AEBAA5}" type="sibTrans" cxnId="{380329D4-BC89-405B-9828-83148DE7E82A}">
      <dgm:prSet/>
      <dgm:spPr/>
      <dgm:t>
        <a:bodyPr/>
        <a:lstStyle/>
        <a:p>
          <a:endParaRPr lang="en-US"/>
        </a:p>
      </dgm:t>
    </dgm:pt>
    <dgm:pt modelId="{18E4E827-EA18-46BF-834A-C155016E9541}">
      <dgm:prSet phldrT="[Text]" custT="1"/>
      <dgm:spPr/>
      <dgm:t>
        <a:bodyPr/>
        <a:lstStyle/>
        <a:p>
          <a:r>
            <a:rPr lang="zh-CN" altLang="en-US" sz="4000" dirty="0" smtClean="0"/>
            <a:t>谷歌外部</a:t>
          </a:r>
          <a:r>
            <a:rPr lang="en-US" altLang="zh-CN" sz="4000" dirty="0" smtClean="0"/>
            <a:t>——Kubernetes</a:t>
          </a:r>
          <a:endParaRPr lang="en-US" sz="4000" dirty="0"/>
        </a:p>
      </dgm:t>
    </dgm:pt>
    <dgm:pt modelId="{22E59D55-99E4-4271-984B-9CF9D01D6441}" type="parTrans" cxnId="{18DCC0BC-B028-4C5C-B5C5-15ADCA180799}">
      <dgm:prSet/>
      <dgm:spPr/>
      <dgm:t>
        <a:bodyPr/>
        <a:lstStyle/>
        <a:p>
          <a:endParaRPr lang="en-US"/>
        </a:p>
      </dgm:t>
    </dgm:pt>
    <dgm:pt modelId="{25BD874B-A1FE-4CFB-83CF-511E6854818D}" type="sibTrans" cxnId="{18DCC0BC-B028-4C5C-B5C5-15ADCA180799}">
      <dgm:prSet/>
      <dgm:spPr/>
      <dgm:t>
        <a:bodyPr/>
        <a:lstStyle/>
        <a:p>
          <a:endParaRPr lang="en-US"/>
        </a:p>
      </dgm:t>
    </dgm:pt>
    <dgm:pt modelId="{96FA8483-EE22-46E4-AC11-3B1297B4DB19}">
      <dgm:prSet phldrT="[Text]" custT="1"/>
      <dgm:spPr/>
      <dgm:t>
        <a:bodyPr/>
        <a:lstStyle/>
        <a:p>
          <a:r>
            <a:rPr lang="en-US" altLang="zh-CN" sz="2400" dirty="0" err="1" smtClean="0"/>
            <a:t>Tensorflow</a:t>
          </a:r>
          <a:r>
            <a:rPr lang="zh-CN" altLang="en-US" sz="2400" dirty="0" smtClean="0"/>
            <a:t>原生态支持并行化的跑在</a:t>
          </a:r>
          <a:r>
            <a:rPr lang="en-US" altLang="zh-CN" sz="2400" dirty="0" err="1" smtClean="0"/>
            <a:t>kubernetes</a:t>
          </a:r>
          <a:r>
            <a:rPr lang="zh-CN" altLang="en-US" sz="2400" dirty="0" smtClean="0"/>
            <a:t>上</a:t>
          </a:r>
          <a:endParaRPr lang="en-US" sz="2400" dirty="0"/>
        </a:p>
      </dgm:t>
    </dgm:pt>
    <dgm:pt modelId="{F490CD96-F4E7-457F-965C-A4C040C2A882}" type="parTrans" cxnId="{D2A0692E-A83C-4128-B875-A76D08718D81}">
      <dgm:prSet/>
      <dgm:spPr/>
      <dgm:t>
        <a:bodyPr/>
        <a:lstStyle/>
        <a:p>
          <a:endParaRPr lang="en-US"/>
        </a:p>
      </dgm:t>
    </dgm:pt>
    <dgm:pt modelId="{65A11BB1-A909-4442-B5F6-8A27867F5A8C}" type="sibTrans" cxnId="{D2A0692E-A83C-4128-B875-A76D08718D81}">
      <dgm:prSet/>
      <dgm:spPr/>
      <dgm:t>
        <a:bodyPr/>
        <a:lstStyle/>
        <a:p>
          <a:endParaRPr lang="en-US"/>
        </a:p>
      </dgm:t>
    </dgm:pt>
    <dgm:pt modelId="{FD1D9766-FD81-4A7A-8E21-FD115558F07E}">
      <dgm:prSet phldrT="[Text]" custT="1"/>
      <dgm:spPr/>
      <dgm:t>
        <a:bodyPr/>
        <a:lstStyle/>
        <a:p>
          <a:r>
            <a:rPr lang="zh-CN" altLang="en-US" sz="2400" dirty="0" smtClean="0"/>
            <a:t>谷歌电商商品分类深度学习模型跑在</a:t>
          </a:r>
          <a:r>
            <a:rPr lang="en-US" altLang="zh-CN" sz="2400" dirty="0" smtClean="0"/>
            <a:t>1000+</a:t>
          </a:r>
          <a:r>
            <a:rPr lang="zh-CN" altLang="en-US" sz="2400" dirty="0" smtClean="0"/>
            <a:t>台机器上</a:t>
          </a:r>
          <a:endParaRPr lang="en-US" sz="2400" dirty="0"/>
        </a:p>
      </dgm:t>
    </dgm:pt>
    <dgm:pt modelId="{4E533D8E-2483-4163-89F5-E22445BE3C77}" type="parTrans" cxnId="{55885999-8094-4965-940F-34836754E603}">
      <dgm:prSet/>
      <dgm:spPr/>
      <dgm:t>
        <a:bodyPr/>
        <a:lstStyle/>
        <a:p>
          <a:endParaRPr lang="en-US"/>
        </a:p>
      </dgm:t>
    </dgm:pt>
    <dgm:pt modelId="{98BCD47A-0F87-428A-A1EF-FEFB85F59512}" type="sibTrans" cxnId="{55885999-8094-4965-940F-34836754E603}">
      <dgm:prSet/>
      <dgm:spPr/>
      <dgm:t>
        <a:bodyPr/>
        <a:lstStyle/>
        <a:p>
          <a:endParaRPr lang="en-US"/>
        </a:p>
      </dgm:t>
    </dgm:pt>
    <dgm:pt modelId="{42D9D24D-ED75-4591-9849-9D336D9F0B0E}">
      <dgm:prSet phldrT="[Text]" custT="1"/>
      <dgm:spPr/>
      <dgm:t>
        <a:bodyPr/>
        <a:lstStyle/>
        <a:p>
          <a:r>
            <a:rPr lang="en-US" altLang="zh-CN" sz="2400" dirty="0" smtClean="0"/>
            <a:t>Kubernetes</a:t>
          </a:r>
          <a:r>
            <a:rPr lang="zh-CN" altLang="en-US" sz="2400" dirty="0" smtClean="0"/>
            <a:t>为</a:t>
          </a:r>
          <a:r>
            <a:rPr lang="en-US" altLang="zh-CN" sz="2400" dirty="0" smtClean="0"/>
            <a:t>Borg</a:t>
          </a:r>
          <a:r>
            <a:rPr lang="zh-CN" altLang="en-US" sz="2400" dirty="0" smtClean="0"/>
            <a:t>的开源版，是一个容器集群管理系统</a:t>
          </a:r>
          <a:endParaRPr lang="en-US" sz="2400" dirty="0"/>
        </a:p>
      </dgm:t>
    </dgm:pt>
    <dgm:pt modelId="{06087669-75AC-480D-B5ED-4F20F3F9E382}" type="parTrans" cxnId="{5C793C5B-0921-458F-86F2-671C6167EA0D}">
      <dgm:prSet/>
      <dgm:spPr/>
      <dgm:t>
        <a:bodyPr/>
        <a:lstStyle/>
        <a:p>
          <a:endParaRPr lang="en-US"/>
        </a:p>
      </dgm:t>
    </dgm:pt>
    <dgm:pt modelId="{3322D9AF-CB8F-45BF-84F3-BA68E6A0D60A}" type="sibTrans" cxnId="{5C793C5B-0921-458F-86F2-671C6167EA0D}">
      <dgm:prSet/>
      <dgm:spPr/>
      <dgm:t>
        <a:bodyPr/>
        <a:lstStyle/>
        <a:p>
          <a:endParaRPr lang="en-US"/>
        </a:p>
      </dgm:t>
    </dgm:pt>
    <dgm:pt modelId="{7560A233-5D04-4763-AAE6-683DCB4A8694}">
      <dgm:prSet phldrT="[Text]" custT="1"/>
      <dgm:spPr/>
      <dgm:t>
        <a:bodyPr/>
        <a:lstStyle/>
        <a:p>
          <a:endParaRPr lang="en-US" sz="2400" dirty="0"/>
        </a:p>
      </dgm:t>
    </dgm:pt>
    <dgm:pt modelId="{604EDE5C-D4F7-4D20-A4EF-DF648486A164}" type="parTrans" cxnId="{B836DADF-D576-4829-B8BE-71BDFCB8F78B}">
      <dgm:prSet/>
      <dgm:spPr/>
      <dgm:t>
        <a:bodyPr/>
        <a:lstStyle/>
        <a:p>
          <a:endParaRPr lang="en-US"/>
        </a:p>
      </dgm:t>
    </dgm:pt>
    <dgm:pt modelId="{513A4E59-3ADA-4293-830C-2A78B4E15619}" type="sibTrans" cxnId="{B836DADF-D576-4829-B8BE-71BDFCB8F78B}">
      <dgm:prSet/>
      <dgm:spPr/>
      <dgm:t>
        <a:bodyPr/>
        <a:lstStyle/>
        <a:p>
          <a:endParaRPr lang="en-US"/>
        </a:p>
      </dgm:t>
    </dgm:pt>
    <dgm:pt modelId="{597F35B8-4846-4BA4-90BE-E6976F863A35}" type="pres">
      <dgm:prSet presAssocID="{871B24DA-44FE-40DC-9460-EEF4A16B3A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CD10CB-7CB3-43E5-8E63-CD3DCDB3D883}" type="pres">
      <dgm:prSet presAssocID="{5A5339C5-5DDB-472A-9175-EF1520986495}" presName="parentText" presStyleLbl="node1" presStyleIdx="0" presStyleCnt="2" custScaleX="92374" custScaleY="74279" custLinFactNeighborX="-766" custLinFactNeighborY="-53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26B9D-F101-42E7-8046-2B3A5ECB0DF1}" type="pres">
      <dgm:prSet presAssocID="{5A5339C5-5DDB-472A-9175-EF152098649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06A7F-5F9B-411C-908C-4CDC14DE496D}" type="pres">
      <dgm:prSet presAssocID="{18E4E827-EA18-46BF-834A-C155016E9541}" presName="parentText" presStyleLbl="node1" presStyleIdx="1" presStyleCnt="2" custScaleX="90579" custScaleY="72255" custLinFactNeighborX="-1878" custLinFactNeighborY="120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348A20-1EDE-4C1F-87E5-5E9041BFCDD0}" type="pres">
      <dgm:prSet presAssocID="{18E4E827-EA18-46BF-834A-C155016E954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69A72-E0A4-4BA1-84DE-F28E2B2A1E06}" type="presOf" srcId="{FD1D9766-FD81-4A7A-8E21-FD115558F07E}" destId="{49326B9D-F101-42E7-8046-2B3A5ECB0DF1}" srcOrd="0" destOrd="1" presId="urn:microsoft.com/office/officeart/2005/8/layout/vList2"/>
    <dgm:cxn modelId="{D2A0692E-A83C-4128-B875-A76D08718D81}" srcId="{18E4E827-EA18-46BF-834A-C155016E9541}" destId="{96FA8483-EE22-46E4-AC11-3B1297B4DB19}" srcOrd="2" destOrd="0" parTransId="{F490CD96-F4E7-457F-965C-A4C040C2A882}" sibTransId="{65A11BB1-A909-4442-B5F6-8A27867F5A8C}"/>
    <dgm:cxn modelId="{C1920AFC-0A10-4DA0-9B49-5AE8FF1D2302}" type="presOf" srcId="{18E4E827-EA18-46BF-834A-C155016E9541}" destId="{40E06A7F-5F9B-411C-908C-4CDC14DE496D}" srcOrd="0" destOrd="0" presId="urn:microsoft.com/office/officeart/2005/8/layout/vList2"/>
    <dgm:cxn modelId="{55885999-8094-4965-940F-34836754E603}" srcId="{5A5339C5-5DDB-472A-9175-EF1520986495}" destId="{FD1D9766-FD81-4A7A-8E21-FD115558F07E}" srcOrd="1" destOrd="0" parTransId="{4E533D8E-2483-4163-89F5-E22445BE3C77}" sibTransId="{98BCD47A-0F87-428A-A1EF-FEFB85F59512}"/>
    <dgm:cxn modelId="{18DCC0BC-B028-4C5C-B5C5-15ADCA180799}" srcId="{871B24DA-44FE-40DC-9460-EEF4A16B3A75}" destId="{18E4E827-EA18-46BF-834A-C155016E9541}" srcOrd="1" destOrd="0" parTransId="{22E59D55-99E4-4271-984B-9CF9D01D6441}" sibTransId="{25BD874B-A1FE-4CFB-83CF-511E6854818D}"/>
    <dgm:cxn modelId="{301D46FF-099A-48AD-B8BC-DC293AB2BBC5}" type="presOf" srcId="{7560A233-5D04-4763-AAE6-683DCB4A8694}" destId="{57348A20-1EDE-4C1F-87E5-5E9041BFCDD0}" srcOrd="0" destOrd="0" presId="urn:microsoft.com/office/officeart/2005/8/layout/vList2"/>
    <dgm:cxn modelId="{5C793C5B-0921-458F-86F2-671C6167EA0D}" srcId="{18E4E827-EA18-46BF-834A-C155016E9541}" destId="{42D9D24D-ED75-4591-9849-9D336D9F0B0E}" srcOrd="1" destOrd="0" parTransId="{06087669-75AC-480D-B5ED-4F20F3F9E382}" sibTransId="{3322D9AF-CB8F-45BF-84F3-BA68E6A0D60A}"/>
    <dgm:cxn modelId="{F980684C-36A4-4485-AD6D-F0CE8E5649CA}" srcId="{871B24DA-44FE-40DC-9460-EEF4A16B3A75}" destId="{5A5339C5-5DDB-472A-9175-EF1520986495}" srcOrd="0" destOrd="0" parTransId="{2D597D83-91CA-4258-8141-A66C6CBE862F}" sibTransId="{175C2BA4-B014-4432-A036-CB39599D49F9}"/>
    <dgm:cxn modelId="{8ABA3B74-8147-4C48-81F8-7395AC4854ED}" type="presOf" srcId="{5A5339C5-5DDB-472A-9175-EF1520986495}" destId="{AECD10CB-7CB3-43E5-8E63-CD3DCDB3D883}" srcOrd="0" destOrd="0" presId="urn:microsoft.com/office/officeart/2005/8/layout/vList2"/>
    <dgm:cxn modelId="{48CD6924-6B00-400D-AB0F-808CD9629A0E}" type="presOf" srcId="{871B24DA-44FE-40DC-9460-EEF4A16B3A75}" destId="{597F35B8-4846-4BA4-90BE-E6976F863A35}" srcOrd="0" destOrd="0" presId="urn:microsoft.com/office/officeart/2005/8/layout/vList2"/>
    <dgm:cxn modelId="{89DDFEC4-2D9F-4E14-A80D-85A60631293C}" type="presOf" srcId="{1DA009B6-5424-4C3F-9143-232662FB3B3A}" destId="{49326B9D-F101-42E7-8046-2B3A5ECB0DF1}" srcOrd="0" destOrd="0" presId="urn:microsoft.com/office/officeart/2005/8/layout/vList2"/>
    <dgm:cxn modelId="{B836DADF-D576-4829-B8BE-71BDFCB8F78B}" srcId="{18E4E827-EA18-46BF-834A-C155016E9541}" destId="{7560A233-5D04-4763-AAE6-683DCB4A8694}" srcOrd="0" destOrd="0" parTransId="{604EDE5C-D4F7-4D20-A4EF-DF648486A164}" sibTransId="{513A4E59-3ADA-4293-830C-2A78B4E15619}"/>
    <dgm:cxn modelId="{8F569B72-1BF8-4989-8CD4-E11BD1DE3FF4}" type="presOf" srcId="{96FA8483-EE22-46E4-AC11-3B1297B4DB19}" destId="{57348A20-1EDE-4C1F-87E5-5E9041BFCDD0}" srcOrd="0" destOrd="2" presId="urn:microsoft.com/office/officeart/2005/8/layout/vList2"/>
    <dgm:cxn modelId="{380329D4-BC89-405B-9828-83148DE7E82A}" srcId="{5A5339C5-5DDB-472A-9175-EF1520986495}" destId="{1DA009B6-5424-4C3F-9143-232662FB3B3A}" srcOrd="0" destOrd="0" parTransId="{C04C85B6-6598-47DC-AE33-A0AFDBC5E37C}" sibTransId="{6FC4E8C8-EBC1-41D8-B05A-105143AEBAA5}"/>
    <dgm:cxn modelId="{554DDD4E-74A3-41F2-9074-FF66E82B720E}" type="presOf" srcId="{42D9D24D-ED75-4591-9849-9D336D9F0B0E}" destId="{57348A20-1EDE-4C1F-87E5-5E9041BFCDD0}" srcOrd="0" destOrd="1" presId="urn:microsoft.com/office/officeart/2005/8/layout/vList2"/>
    <dgm:cxn modelId="{DD417790-9EFD-4373-94C1-4E4C10C27DFA}" type="presParOf" srcId="{597F35B8-4846-4BA4-90BE-E6976F863A35}" destId="{AECD10CB-7CB3-43E5-8E63-CD3DCDB3D883}" srcOrd="0" destOrd="0" presId="urn:microsoft.com/office/officeart/2005/8/layout/vList2"/>
    <dgm:cxn modelId="{6AE8BA7D-937A-4B13-ADA9-228C23BC6F29}" type="presParOf" srcId="{597F35B8-4846-4BA4-90BE-E6976F863A35}" destId="{49326B9D-F101-42E7-8046-2B3A5ECB0DF1}" srcOrd="1" destOrd="0" presId="urn:microsoft.com/office/officeart/2005/8/layout/vList2"/>
    <dgm:cxn modelId="{937CC15C-77C3-457C-BB69-2C90EFD032C1}" type="presParOf" srcId="{597F35B8-4846-4BA4-90BE-E6976F863A35}" destId="{40E06A7F-5F9B-411C-908C-4CDC14DE496D}" srcOrd="2" destOrd="0" presId="urn:microsoft.com/office/officeart/2005/8/layout/vList2"/>
    <dgm:cxn modelId="{291D0E74-0862-471E-A70A-963701B74CF6}" type="presParOf" srcId="{597F35B8-4846-4BA4-90BE-E6976F863A35}" destId="{57348A20-1EDE-4C1F-87E5-5E9041BFCDD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71B2-74F9-4411-B839-5F8BAEB2D97D}">
      <dsp:nvSpPr>
        <dsp:cNvPr id="0" name=""/>
        <dsp:cNvSpPr/>
      </dsp:nvSpPr>
      <dsp:spPr>
        <a:xfrm>
          <a:off x="0" y="521339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BBA65-C026-4928-8798-488E14891B27}">
      <dsp:nvSpPr>
        <dsp:cNvPr id="0" name=""/>
        <dsp:cNvSpPr/>
      </dsp:nvSpPr>
      <dsp:spPr>
        <a:xfrm>
          <a:off x="380657" y="3425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深度学习简介</a:t>
          </a:r>
          <a:endParaRPr lang="en-US" sz="3300" kern="1200" dirty="0"/>
        </a:p>
      </dsp:txBody>
      <dsp:txXfrm>
        <a:off x="428212" y="81814"/>
        <a:ext cx="5234089" cy="879050"/>
      </dsp:txXfrm>
    </dsp:sp>
    <dsp:sp modelId="{702F6BEC-339A-48DF-900B-62A49B856C82}">
      <dsp:nvSpPr>
        <dsp:cNvPr id="0" name=""/>
        <dsp:cNvSpPr/>
      </dsp:nvSpPr>
      <dsp:spPr>
        <a:xfrm>
          <a:off x="0" y="201822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4F662-1941-42BA-AA2E-11E19B34A0CA}">
      <dsp:nvSpPr>
        <dsp:cNvPr id="0" name=""/>
        <dsp:cNvSpPr/>
      </dsp:nvSpPr>
      <dsp:spPr>
        <a:xfrm>
          <a:off x="380657" y="153113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/>
            <a:t>Tensorflow</a:t>
          </a:r>
          <a:r>
            <a:rPr lang="zh-CN" altLang="en-US" sz="3300" kern="1200" dirty="0" smtClean="0"/>
            <a:t>简介</a:t>
          </a:r>
          <a:endParaRPr lang="en-US" sz="3300" kern="1200" dirty="0"/>
        </a:p>
      </dsp:txBody>
      <dsp:txXfrm>
        <a:off x="428212" y="1578694"/>
        <a:ext cx="5234089" cy="879050"/>
      </dsp:txXfrm>
    </dsp:sp>
    <dsp:sp modelId="{4582149B-6026-4CFC-BE7F-B9B8A3AAE77E}">
      <dsp:nvSpPr>
        <dsp:cNvPr id="0" name=""/>
        <dsp:cNvSpPr/>
      </dsp:nvSpPr>
      <dsp:spPr>
        <a:xfrm>
          <a:off x="0" y="351510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7A9D2-7983-46A0-96A5-08E45C04F073}">
      <dsp:nvSpPr>
        <dsp:cNvPr id="0" name=""/>
        <dsp:cNvSpPr/>
      </dsp:nvSpPr>
      <dsp:spPr>
        <a:xfrm>
          <a:off x="380657" y="3028020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/>
            <a:t>Tensorflow</a:t>
          </a:r>
          <a:r>
            <a:rPr lang="en-US" altLang="zh-CN" sz="3300" kern="1200" dirty="0" smtClean="0"/>
            <a:t> + Kubernetes</a:t>
          </a:r>
          <a:endParaRPr lang="en-US" sz="3300" kern="1200" dirty="0"/>
        </a:p>
      </dsp:txBody>
      <dsp:txXfrm>
        <a:off x="428212" y="3075575"/>
        <a:ext cx="5234089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71B2-74F9-4411-B839-5F8BAEB2D97D}">
      <dsp:nvSpPr>
        <dsp:cNvPr id="0" name=""/>
        <dsp:cNvSpPr/>
      </dsp:nvSpPr>
      <dsp:spPr>
        <a:xfrm>
          <a:off x="0" y="521339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BBA65-C026-4928-8798-488E14891B27}">
      <dsp:nvSpPr>
        <dsp:cNvPr id="0" name=""/>
        <dsp:cNvSpPr/>
      </dsp:nvSpPr>
      <dsp:spPr>
        <a:xfrm>
          <a:off x="380657" y="3425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rgbClr val="FF0000"/>
              </a:solidFill>
            </a:rPr>
            <a:t>深度学习简介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428212" y="81814"/>
        <a:ext cx="5234089" cy="879050"/>
      </dsp:txXfrm>
    </dsp:sp>
    <dsp:sp modelId="{702F6BEC-339A-48DF-900B-62A49B856C82}">
      <dsp:nvSpPr>
        <dsp:cNvPr id="0" name=""/>
        <dsp:cNvSpPr/>
      </dsp:nvSpPr>
      <dsp:spPr>
        <a:xfrm>
          <a:off x="0" y="201822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4F662-1941-42BA-AA2E-11E19B34A0CA}">
      <dsp:nvSpPr>
        <dsp:cNvPr id="0" name=""/>
        <dsp:cNvSpPr/>
      </dsp:nvSpPr>
      <dsp:spPr>
        <a:xfrm>
          <a:off x="380657" y="153113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/>
            <a:t>Tensorflow</a:t>
          </a:r>
          <a:r>
            <a:rPr lang="zh-CN" altLang="en-US" sz="3300" kern="1200" dirty="0" smtClean="0"/>
            <a:t>简介</a:t>
          </a:r>
          <a:endParaRPr lang="en-US" sz="3300" kern="1200" dirty="0"/>
        </a:p>
      </dsp:txBody>
      <dsp:txXfrm>
        <a:off x="428212" y="1578694"/>
        <a:ext cx="5234089" cy="879050"/>
      </dsp:txXfrm>
    </dsp:sp>
    <dsp:sp modelId="{4582149B-6026-4CFC-BE7F-B9B8A3AAE77E}">
      <dsp:nvSpPr>
        <dsp:cNvPr id="0" name=""/>
        <dsp:cNvSpPr/>
      </dsp:nvSpPr>
      <dsp:spPr>
        <a:xfrm>
          <a:off x="0" y="351510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7A9D2-7983-46A0-96A5-08E45C04F073}">
      <dsp:nvSpPr>
        <dsp:cNvPr id="0" name=""/>
        <dsp:cNvSpPr/>
      </dsp:nvSpPr>
      <dsp:spPr>
        <a:xfrm>
          <a:off x="380657" y="3028020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/>
            <a:t>Tensorflow</a:t>
          </a:r>
          <a:r>
            <a:rPr lang="en-US" altLang="zh-CN" sz="3300" kern="1200" dirty="0" smtClean="0"/>
            <a:t> + Kubernetes</a:t>
          </a:r>
          <a:endParaRPr lang="en-US" sz="3300" kern="1200" dirty="0"/>
        </a:p>
      </dsp:txBody>
      <dsp:txXfrm>
        <a:off x="428212" y="3075575"/>
        <a:ext cx="5234089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C0767-5576-4787-9161-EB0B58D5559B}">
      <dsp:nvSpPr>
        <dsp:cNvPr id="0" name=""/>
        <dsp:cNvSpPr/>
      </dsp:nvSpPr>
      <dsp:spPr>
        <a:xfrm>
          <a:off x="1391335" y="2451608"/>
          <a:ext cx="638582" cy="1746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9291" y="0"/>
              </a:lnTo>
              <a:lnTo>
                <a:pt x="319291" y="1746770"/>
              </a:lnTo>
              <a:lnTo>
                <a:pt x="638582" y="17467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64130" y="3278497"/>
        <a:ext cx="92991" cy="92991"/>
      </dsp:txXfrm>
    </dsp:sp>
    <dsp:sp modelId="{19B94925-BB92-4F61-8039-FE53F5019BA7}">
      <dsp:nvSpPr>
        <dsp:cNvPr id="0" name=""/>
        <dsp:cNvSpPr/>
      </dsp:nvSpPr>
      <dsp:spPr>
        <a:xfrm>
          <a:off x="1391335" y="2451608"/>
          <a:ext cx="638582" cy="582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9291" y="0"/>
              </a:lnTo>
              <a:lnTo>
                <a:pt x="319291" y="582256"/>
              </a:lnTo>
              <a:lnTo>
                <a:pt x="638582" y="5822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689021" y="2721131"/>
        <a:ext cx="43209" cy="43209"/>
      </dsp:txXfrm>
    </dsp:sp>
    <dsp:sp modelId="{B50E1E1D-DF9E-4C31-9F6B-01D764D2C24D}">
      <dsp:nvSpPr>
        <dsp:cNvPr id="0" name=""/>
        <dsp:cNvSpPr/>
      </dsp:nvSpPr>
      <dsp:spPr>
        <a:xfrm>
          <a:off x="1391335" y="1869351"/>
          <a:ext cx="638582" cy="582256"/>
        </a:xfrm>
        <a:custGeom>
          <a:avLst/>
          <a:gdLst/>
          <a:ahLst/>
          <a:cxnLst/>
          <a:rect l="0" t="0" r="0" b="0"/>
          <a:pathLst>
            <a:path>
              <a:moveTo>
                <a:pt x="0" y="582256"/>
              </a:moveTo>
              <a:lnTo>
                <a:pt x="319291" y="582256"/>
              </a:lnTo>
              <a:lnTo>
                <a:pt x="319291" y="0"/>
              </a:lnTo>
              <a:lnTo>
                <a:pt x="6385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689021" y="2138875"/>
        <a:ext cx="43209" cy="43209"/>
      </dsp:txXfrm>
    </dsp:sp>
    <dsp:sp modelId="{D570DACB-C404-4F74-B2A6-D7EA5685AED2}">
      <dsp:nvSpPr>
        <dsp:cNvPr id="0" name=""/>
        <dsp:cNvSpPr/>
      </dsp:nvSpPr>
      <dsp:spPr>
        <a:xfrm>
          <a:off x="1391335" y="704837"/>
          <a:ext cx="638582" cy="1746770"/>
        </a:xfrm>
        <a:custGeom>
          <a:avLst/>
          <a:gdLst/>
          <a:ahLst/>
          <a:cxnLst/>
          <a:rect l="0" t="0" r="0" b="0"/>
          <a:pathLst>
            <a:path>
              <a:moveTo>
                <a:pt x="0" y="1746770"/>
              </a:moveTo>
              <a:lnTo>
                <a:pt x="319291" y="1746770"/>
              </a:lnTo>
              <a:lnTo>
                <a:pt x="319291" y="0"/>
              </a:lnTo>
              <a:lnTo>
                <a:pt x="6385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64130" y="1531726"/>
        <a:ext cx="92991" cy="92991"/>
      </dsp:txXfrm>
    </dsp:sp>
    <dsp:sp modelId="{D235B6A0-7C71-46D4-B955-FEB7259A84C3}">
      <dsp:nvSpPr>
        <dsp:cNvPr id="0" name=""/>
        <dsp:cNvSpPr/>
      </dsp:nvSpPr>
      <dsp:spPr>
        <a:xfrm rot="16200000">
          <a:off x="-491843" y="1985802"/>
          <a:ext cx="2834745" cy="931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ImageNet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-491843" y="1985802"/>
        <a:ext cx="2834745" cy="931611"/>
      </dsp:txXfrm>
    </dsp:sp>
    <dsp:sp modelId="{C8C2637A-5C6C-409C-B7D0-6EECE5B1B28F}">
      <dsp:nvSpPr>
        <dsp:cNvPr id="0" name=""/>
        <dsp:cNvSpPr/>
      </dsp:nvSpPr>
      <dsp:spPr>
        <a:xfrm>
          <a:off x="2029917" y="239031"/>
          <a:ext cx="5348791" cy="931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通过图片去描述概念</a:t>
          </a:r>
          <a:endParaRPr lang="en-US" sz="2400" kern="1200" dirty="0"/>
        </a:p>
      </dsp:txBody>
      <dsp:txXfrm>
        <a:off x="2029917" y="239031"/>
        <a:ext cx="5348791" cy="931611"/>
      </dsp:txXfrm>
    </dsp:sp>
    <dsp:sp modelId="{2316526D-69A5-4918-9D5E-A3148384E781}">
      <dsp:nvSpPr>
        <dsp:cNvPr id="0" name=""/>
        <dsp:cNvSpPr/>
      </dsp:nvSpPr>
      <dsp:spPr>
        <a:xfrm>
          <a:off x="2029917" y="1403545"/>
          <a:ext cx="5348791" cy="931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100,000+ </a:t>
          </a:r>
          <a:r>
            <a:rPr lang="zh-CN" altLang="en-US" sz="2400" kern="1200" dirty="0" smtClean="0"/>
            <a:t>概念</a:t>
          </a:r>
          <a:endParaRPr lang="en-US" sz="2400" kern="1200" dirty="0"/>
        </a:p>
      </dsp:txBody>
      <dsp:txXfrm>
        <a:off x="2029917" y="1403545"/>
        <a:ext cx="5348791" cy="931611"/>
      </dsp:txXfrm>
    </dsp:sp>
    <dsp:sp modelId="{03AB5062-4181-433E-8737-6B5BC074548E}">
      <dsp:nvSpPr>
        <dsp:cNvPr id="0" name=""/>
        <dsp:cNvSpPr/>
      </dsp:nvSpPr>
      <dsp:spPr>
        <a:xfrm>
          <a:off x="2029917" y="2568059"/>
          <a:ext cx="5374184" cy="931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平均每个概念有</a:t>
          </a:r>
          <a:r>
            <a:rPr lang="en-US" altLang="zh-CN" sz="2400" kern="1200" dirty="0" smtClean="0"/>
            <a:t>1000</a:t>
          </a:r>
          <a:r>
            <a:rPr lang="zh-CN" altLang="en-US" sz="2400" kern="1200" dirty="0" smtClean="0"/>
            <a:t>张图片</a:t>
          </a:r>
          <a:endParaRPr lang="en-US" sz="2400" kern="1200" dirty="0"/>
        </a:p>
      </dsp:txBody>
      <dsp:txXfrm>
        <a:off x="2029917" y="2568059"/>
        <a:ext cx="5374184" cy="931611"/>
      </dsp:txXfrm>
    </dsp:sp>
    <dsp:sp modelId="{4579C7EC-6667-400E-B03A-3E80D287AC71}">
      <dsp:nvSpPr>
        <dsp:cNvPr id="0" name=""/>
        <dsp:cNvSpPr/>
      </dsp:nvSpPr>
      <dsp:spPr>
        <a:xfrm>
          <a:off x="2029917" y="3732573"/>
          <a:ext cx="5348791" cy="931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每张图片都是人工标注的</a:t>
          </a:r>
          <a:endParaRPr lang="en-US" sz="2400" kern="1200" dirty="0"/>
        </a:p>
      </dsp:txBody>
      <dsp:txXfrm>
        <a:off x="2029917" y="3732573"/>
        <a:ext cx="5348791" cy="931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A3E3A-55A9-4C92-9AC1-6170B42B51AA}">
      <dsp:nvSpPr>
        <dsp:cNvPr id="0" name=""/>
        <dsp:cNvSpPr/>
      </dsp:nvSpPr>
      <dsp:spPr>
        <a:xfrm>
          <a:off x="883" y="1546"/>
          <a:ext cx="7699627" cy="55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对语义建模</a:t>
          </a:r>
          <a:endParaRPr lang="en-US" sz="2300" kern="1200" dirty="0"/>
        </a:p>
      </dsp:txBody>
      <dsp:txXfrm>
        <a:off x="17208" y="17871"/>
        <a:ext cx="7666977" cy="524742"/>
      </dsp:txXfrm>
    </dsp:sp>
    <dsp:sp modelId="{E70716AA-A577-400C-BD23-87926BB063CC}">
      <dsp:nvSpPr>
        <dsp:cNvPr id="0" name=""/>
        <dsp:cNvSpPr/>
      </dsp:nvSpPr>
      <dsp:spPr>
        <a:xfrm>
          <a:off x="883" y="683816"/>
          <a:ext cx="5029635" cy="55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知识图库（</a:t>
          </a:r>
          <a:r>
            <a:rPr lang="en-US" altLang="zh-CN" sz="2300" kern="1200" dirty="0" smtClean="0"/>
            <a:t>WordNet</a:t>
          </a:r>
          <a:r>
            <a:rPr lang="zh-CN" altLang="en-US" sz="2300" kern="1200" dirty="0" smtClean="0"/>
            <a:t>）</a:t>
          </a:r>
          <a:endParaRPr lang="en-US" sz="2300" kern="1200" dirty="0"/>
        </a:p>
      </dsp:txBody>
      <dsp:txXfrm>
        <a:off x="17208" y="700141"/>
        <a:ext cx="4996985" cy="524742"/>
      </dsp:txXfrm>
    </dsp:sp>
    <dsp:sp modelId="{E3677811-11AA-4DF4-B3B5-CFB2F5D8AC9C}">
      <dsp:nvSpPr>
        <dsp:cNvPr id="0" name=""/>
        <dsp:cNvSpPr/>
      </dsp:nvSpPr>
      <dsp:spPr>
        <a:xfrm>
          <a:off x="883" y="1366085"/>
          <a:ext cx="2463092" cy="55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人工定义近义词</a:t>
          </a:r>
          <a:endParaRPr lang="en-US" sz="1500" kern="1200" dirty="0"/>
        </a:p>
      </dsp:txBody>
      <dsp:txXfrm>
        <a:off x="17208" y="1382410"/>
        <a:ext cx="2430442" cy="524742"/>
      </dsp:txXfrm>
    </dsp:sp>
    <dsp:sp modelId="{9A57F85E-AAA3-450C-B7A3-51EB5862A12C}">
      <dsp:nvSpPr>
        <dsp:cNvPr id="0" name=""/>
        <dsp:cNvSpPr/>
      </dsp:nvSpPr>
      <dsp:spPr>
        <a:xfrm>
          <a:off x="2567426" y="1366085"/>
          <a:ext cx="2463092" cy="55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耗时长，代价大，灵活性差</a:t>
          </a:r>
          <a:endParaRPr lang="en-US" sz="1500" kern="1200" dirty="0"/>
        </a:p>
      </dsp:txBody>
      <dsp:txXfrm>
        <a:off x="2583751" y="1382410"/>
        <a:ext cx="2430442" cy="524742"/>
      </dsp:txXfrm>
    </dsp:sp>
    <dsp:sp modelId="{D7B3CCFB-9917-4C44-9515-8F7B15F97661}">
      <dsp:nvSpPr>
        <dsp:cNvPr id="0" name=""/>
        <dsp:cNvSpPr/>
      </dsp:nvSpPr>
      <dsp:spPr>
        <a:xfrm>
          <a:off x="5237418" y="683816"/>
          <a:ext cx="2463092" cy="55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深度学习</a:t>
          </a:r>
          <a:endParaRPr lang="en-US" sz="2300" kern="1200" dirty="0"/>
        </a:p>
      </dsp:txBody>
      <dsp:txXfrm>
        <a:off x="5253743" y="700141"/>
        <a:ext cx="2430442" cy="524742"/>
      </dsp:txXfrm>
    </dsp:sp>
    <dsp:sp modelId="{1D6FDC02-8EFC-4B3F-B8C0-ED81D2C0BD83}">
      <dsp:nvSpPr>
        <dsp:cNvPr id="0" name=""/>
        <dsp:cNvSpPr/>
      </dsp:nvSpPr>
      <dsp:spPr>
        <a:xfrm>
          <a:off x="5237418" y="1366085"/>
          <a:ext cx="2463092" cy="557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Embedding</a:t>
          </a:r>
          <a:endParaRPr lang="en-US" sz="1500" kern="1200" dirty="0"/>
        </a:p>
      </dsp:txBody>
      <dsp:txXfrm>
        <a:off x="5253743" y="1382410"/>
        <a:ext cx="2430442" cy="524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71B2-74F9-4411-B839-5F8BAEB2D97D}">
      <dsp:nvSpPr>
        <dsp:cNvPr id="0" name=""/>
        <dsp:cNvSpPr/>
      </dsp:nvSpPr>
      <dsp:spPr>
        <a:xfrm>
          <a:off x="0" y="521339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BBA65-C026-4928-8798-488E14891B27}">
      <dsp:nvSpPr>
        <dsp:cNvPr id="0" name=""/>
        <dsp:cNvSpPr/>
      </dsp:nvSpPr>
      <dsp:spPr>
        <a:xfrm>
          <a:off x="380657" y="3425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chemeClr val="bg1"/>
              </a:solidFill>
            </a:rPr>
            <a:t>深度学习简介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28212" y="81814"/>
        <a:ext cx="5234089" cy="879050"/>
      </dsp:txXfrm>
    </dsp:sp>
    <dsp:sp modelId="{702F6BEC-339A-48DF-900B-62A49B856C82}">
      <dsp:nvSpPr>
        <dsp:cNvPr id="0" name=""/>
        <dsp:cNvSpPr/>
      </dsp:nvSpPr>
      <dsp:spPr>
        <a:xfrm>
          <a:off x="0" y="201822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4F662-1941-42BA-AA2E-11E19B34A0CA}">
      <dsp:nvSpPr>
        <dsp:cNvPr id="0" name=""/>
        <dsp:cNvSpPr/>
      </dsp:nvSpPr>
      <dsp:spPr>
        <a:xfrm>
          <a:off x="380657" y="153113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>
              <a:solidFill>
                <a:srgbClr val="FF0000"/>
              </a:solidFill>
            </a:rPr>
            <a:t>Tensorflow</a:t>
          </a:r>
          <a:r>
            <a:rPr lang="zh-CN" altLang="en-US" sz="3300" kern="1200" dirty="0" smtClean="0">
              <a:solidFill>
                <a:srgbClr val="FF0000"/>
              </a:solidFill>
            </a:rPr>
            <a:t>简介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428212" y="1578694"/>
        <a:ext cx="5234089" cy="879050"/>
      </dsp:txXfrm>
    </dsp:sp>
    <dsp:sp modelId="{4582149B-6026-4CFC-BE7F-B9B8A3AAE77E}">
      <dsp:nvSpPr>
        <dsp:cNvPr id="0" name=""/>
        <dsp:cNvSpPr/>
      </dsp:nvSpPr>
      <dsp:spPr>
        <a:xfrm>
          <a:off x="0" y="351510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7A9D2-7983-46A0-96A5-08E45C04F073}">
      <dsp:nvSpPr>
        <dsp:cNvPr id="0" name=""/>
        <dsp:cNvSpPr/>
      </dsp:nvSpPr>
      <dsp:spPr>
        <a:xfrm>
          <a:off x="380657" y="3028020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/>
            <a:t>Tensorflow</a:t>
          </a:r>
          <a:r>
            <a:rPr lang="en-US" altLang="zh-CN" sz="3300" kern="1200" dirty="0" smtClean="0"/>
            <a:t> + Kubernetes</a:t>
          </a:r>
          <a:endParaRPr lang="en-US" sz="3300" kern="1200" dirty="0"/>
        </a:p>
      </dsp:txBody>
      <dsp:txXfrm>
        <a:off x="428212" y="3075575"/>
        <a:ext cx="5234089" cy="879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71B2-74F9-4411-B839-5F8BAEB2D97D}">
      <dsp:nvSpPr>
        <dsp:cNvPr id="0" name=""/>
        <dsp:cNvSpPr/>
      </dsp:nvSpPr>
      <dsp:spPr>
        <a:xfrm>
          <a:off x="0" y="521339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BBA65-C026-4928-8798-488E14891B27}">
      <dsp:nvSpPr>
        <dsp:cNvPr id="0" name=""/>
        <dsp:cNvSpPr/>
      </dsp:nvSpPr>
      <dsp:spPr>
        <a:xfrm>
          <a:off x="380657" y="3425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chemeClr val="bg1"/>
              </a:solidFill>
            </a:rPr>
            <a:t>深度学习简介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28212" y="81814"/>
        <a:ext cx="5234089" cy="879050"/>
      </dsp:txXfrm>
    </dsp:sp>
    <dsp:sp modelId="{702F6BEC-339A-48DF-900B-62A49B856C82}">
      <dsp:nvSpPr>
        <dsp:cNvPr id="0" name=""/>
        <dsp:cNvSpPr/>
      </dsp:nvSpPr>
      <dsp:spPr>
        <a:xfrm>
          <a:off x="0" y="201822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4F662-1941-42BA-AA2E-11E19B34A0CA}">
      <dsp:nvSpPr>
        <dsp:cNvPr id="0" name=""/>
        <dsp:cNvSpPr/>
      </dsp:nvSpPr>
      <dsp:spPr>
        <a:xfrm>
          <a:off x="380657" y="1531139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>
              <a:solidFill>
                <a:schemeClr val="bg1"/>
              </a:solidFill>
            </a:rPr>
            <a:t>Tensorflow</a:t>
          </a:r>
          <a:r>
            <a:rPr lang="zh-CN" altLang="en-US" sz="3300" kern="1200" dirty="0" smtClean="0">
              <a:solidFill>
                <a:schemeClr val="bg1"/>
              </a:solidFill>
            </a:rPr>
            <a:t>简介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28212" y="1578694"/>
        <a:ext cx="5234089" cy="879050"/>
      </dsp:txXfrm>
    </dsp:sp>
    <dsp:sp modelId="{4582149B-6026-4CFC-BE7F-B9B8A3AAE77E}">
      <dsp:nvSpPr>
        <dsp:cNvPr id="0" name=""/>
        <dsp:cNvSpPr/>
      </dsp:nvSpPr>
      <dsp:spPr>
        <a:xfrm>
          <a:off x="0" y="3515100"/>
          <a:ext cx="7613142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7A9D2-7983-46A0-96A5-08E45C04F073}">
      <dsp:nvSpPr>
        <dsp:cNvPr id="0" name=""/>
        <dsp:cNvSpPr/>
      </dsp:nvSpPr>
      <dsp:spPr>
        <a:xfrm>
          <a:off x="380657" y="3028020"/>
          <a:ext cx="532919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431" tIns="0" rIns="201431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>
              <a:solidFill>
                <a:srgbClr val="FF0000"/>
              </a:solidFill>
            </a:rPr>
            <a:t>Tensorflow</a:t>
          </a:r>
          <a:r>
            <a:rPr lang="en-US" altLang="zh-CN" sz="3300" kern="1200" dirty="0" smtClean="0">
              <a:solidFill>
                <a:srgbClr val="FF0000"/>
              </a:solidFill>
            </a:rPr>
            <a:t> + Kubernetes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428212" y="3075575"/>
        <a:ext cx="5234089" cy="879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D10CB-7CB3-43E5-8E63-CD3DCDB3D883}">
      <dsp:nvSpPr>
        <dsp:cNvPr id="0" name=""/>
        <dsp:cNvSpPr/>
      </dsp:nvSpPr>
      <dsp:spPr>
        <a:xfrm>
          <a:off x="248434" y="345634"/>
          <a:ext cx="7531621" cy="889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谷歌内部</a:t>
          </a:r>
          <a:r>
            <a:rPr lang="en-US" altLang="zh-CN" sz="4000" kern="1200" dirty="0" smtClean="0"/>
            <a:t>——Borg</a:t>
          </a:r>
          <a:endParaRPr lang="en-US" sz="4000" kern="1200" dirty="0"/>
        </a:p>
      </dsp:txBody>
      <dsp:txXfrm>
        <a:off x="291876" y="389076"/>
        <a:ext cx="7444737" cy="803037"/>
      </dsp:txXfrm>
    </dsp:sp>
    <dsp:sp modelId="{49326B9D-F101-42E7-8046-2B3A5ECB0DF1}">
      <dsp:nvSpPr>
        <dsp:cNvPr id="0" name=""/>
        <dsp:cNvSpPr/>
      </dsp:nvSpPr>
      <dsp:spPr>
        <a:xfrm>
          <a:off x="0" y="1291897"/>
          <a:ext cx="815340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smtClean="0"/>
            <a:t>Google Brain</a:t>
          </a:r>
          <a:r>
            <a:rPr lang="zh-CN" altLang="en-US" sz="2400" kern="1200" dirty="0" smtClean="0"/>
            <a:t>跑在数十万台机器上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dirty="0" smtClean="0"/>
            <a:t>谷歌电商商品分类深度学习模型跑在</a:t>
          </a:r>
          <a:r>
            <a:rPr lang="en-US" altLang="zh-CN" sz="2400" kern="1200" dirty="0" smtClean="0"/>
            <a:t>1000+</a:t>
          </a:r>
          <a:r>
            <a:rPr lang="zh-CN" altLang="en-US" sz="2400" kern="1200" dirty="0" smtClean="0"/>
            <a:t>台机器上</a:t>
          </a:r>
          <a:endParaRPr lang="en-US" sz="2400" kern="1200" dirty="0"/>
        </a:p>
      </dsp:txBody>
      <dsp:txXfrm>
        <a:off x="0" y="1291897"/>
        <a:ext cx="8153400" cy="1059840"/>
      </dsp:txXfrm>
    </dsp:sp>
    <dsp:sp modelId="{40E06A7F-5F9B-411C-908C-4CDC14DE496D}">
      <dsp:nvSpPr>
        <dsp:cNvPr id="0" name=""/>
        <dsp:cNvSpPr/>
      </dsp:nvSpPr>
      <dsp:spPr>
        <a:xfrm>
          <a:off x="230945" y="2503759"/>
          <a:ext cx="7385268" cy="865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谷歌外部</a:t>
          </a:r>
          <a:r>
            <a:rPr lang="en-US" altLang="zh-CN" sz="4000" kern="1200" dirty="0" smtClean="0"/>
            <a:t>——Kubernetes</a:t>
          </a:r>
          <a:endParaRPr lang="en-US" sz="4000" kern="1200" dirty="0"/>
        </a:p>
      </dsp:txBody>
      <dsp:txXfrm>
        <a:off x="273204" y="2546018"/>
        <a:ext cx="7300750" cy="781154"/>
      </dsp:txXfrm>
    </dsp:sp>
    <dsp:sp modelId="{57348A20-1EDE-4C1F-87E5-5E9041BFCDD0}">
      <dsp:nvSpPr>
        <dsp:cNvPr id="0" name=""/>
        <dsp:cNvSpPr/>
      </dsp:nvSpPr>
      <dsp:spPr>
        <a:xfrm>
          <a:off x="0" y="3217410"/>
          <a:ext cx="8153400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smtClean="0"/>
            <a:t>Kubernetes</a:t>
          </a:r>
          <a:r>
            <a:rPr lang="zh-CN" altLang="en-US" sz="2400" kern="1200" dirty="0" smtClean="0"/>
            <a:t>为</a:t>
          </a:r>
          <a:r>
            <a:rPr lang="en-US" altLang="zh-CN" sz="2400" kern="1200" dirty="0" smtClean="0"/>
            <a:t>Borg</a:t>
          </a:r>
          <a:r>
            <a:rPr lang="zh-CN" altLang="en-US" sz="2400" kern="1200" dirty="0" smtClean="0"/>
            <a:t>的开源版，是一个容器集群管理系统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err="1" smtClean="0"/>
            <a:t>Tensorflow</a:t>
          </a:r>
          <a:r>
            <a:rPr lang="zh-CN" altLang="en-US" sz="2400" kern="1200" dirty="0" smtClean="0"/>
            <a:t>原生态支持并行化的跑在</a:t>
          </a:r>
          <a:r>
            <a:rPr lang="en-US" altLang="zh-CN" sz="2400" kern="1200" dirty="0" err="1" smtClean="0"/>
            <a:t>kubernetes</a:t>
          </a:r>
          <a:r>
            <a:rPr lang="zh-CN" altLang="en-US" sz="2400" kern="1200" dirty="0" smtClean="0"/>
            <a:t>上</a:t>
          </a:r>
          <a:endParaRPr lang="en-US" sz="2400" kern="1200" dirty="0"/>
        </a:p>
      </dsp:txBody>
      <dsp:txXfrm>
        <a:off x="0" y="3217410"/>
        <a:ext cx="8153400" cy="125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4EDA0-13BA-4DBF-8FA4-6A65BE7AD030}" type="datetimeFigureOut">
              <a:rPr lang="en-US" smtClean="0"/>
              <a:t>6/5/16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1808E-2DDD-4F40-9E41-473BBBECB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1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5A083-2263-F845-AC98-9C1D3BC4A87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17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1808E-2DDD-4F40-9E41-473BBBECBA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6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1808E-2DDD-4F40-9E41-473BBBECBA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5A083-2263-F845-AC98-9C1D3BC4A87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05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5A083-2263-F845-AC98-9C1D3BC4A87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71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ABCE-B3C7-407E-9786-F8ACC2E3DCE9}" type="datetime1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1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CF2-7C25-4BD2-989C-466762C5D411}" type="datetime1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FDCB-182B-4F15-84E5-44C758A38FC1}" type="datetime1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5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7B68-97CF-4609-AB48-08D8DBCA5E6D}" type="datetime1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61C1-3787-4A35-9FE4-CB3616A3F1E1}" type="datetime1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9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5EBDF-8CFC-4880-9B2B-01D18A15FBD6}" type="datetime1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0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68DB-0610-4FD5-A75A-6A308823D018}" type="datetime1">
              <a:rPr lang="en-US" smtClean="0"/>
              <a:t>6/5/16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5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60BB-91E8-4EA3-93A1-A9D688A010CC}" type="datetime1">
              <a:rPr lang="en-US" smtClean="0"/>
              <a:t>6/5/16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C0779-D430-447C-91EE-C228A72AC082}" type="datetime1">
              <a:rPr lang="en-US" smtClean="0"/>
              <a:t>6/5/16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CB48-E984-439B-87FD-F88F3F04DB08}" type="datetime1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26773-AE90-43CF-9DDE-61B5588C42E4}" type="datetime1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9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3646-B8F5-486E-AE8E-576D21D62D3B}" type="datetime1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D4213-E629-4040-B760-F7D76772E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7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gi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r="12856"/>
          <a:stretch/>
        </p:blipFill>
        <p:spPr>
          <a:xfrm>
            <a:off x="-30481" y="0"/>
            <a:ext cx="9204961" cy="695772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53649" y="2797963"/>
            <a:ext cx="7886700" cy="43815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800" dirty="0">
              <a:solidFill>
                <a:srgbClr val="E36D3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11" y="3806694"/>
            <a:ext cx="8241976" cy="110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701" b="1" dirty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谷歌深度学习框</a:t>
            </a:r>
            <a:r>
              <a:rPr lang="zh-CN" altLang="en-US" sz="2701" b="1" dirty="0" smtClean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架</a:t>
            </a:r>
            <a:r>
              <a:rPr lang="en-US" altLang="zh-CN" sz="2701" b="1" dirty="0" err="1" smtClean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Tensorflow</a:t>
            </a:r>
            <a:r>
              <a:rPr lang="zh-CN" altLang="en-US" sz="2701" b="1" dirty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在</a:t>
            </a:r>
            <a:r>
              <a:rPr lang="en-US" altLang="zh-CN" sz="2701" b="1" dirty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Kubernetes</a:t>
            </a:r>
            <a:r>
              <a:rPr lang="zh-CN" altLang="en-US" sz="2701" b="1" dirty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上的实践</a:t>
            </a:r>
            <a:endParaRPr lang="zh-CN" altLang="en-US" sz="2101" dirty="0">
              <a:solidFill>
                <a:schemeClr val="bg1"/>
              </a:solidFill>
              <a:latin typeface="+mj-lt"/>
              <a:ea typeface="Courier New" charset="0"/>
              <a:cs typeface="Courier New" charset="0"/>
            </a:endParaRPr>
          </a:p>
          <a:p>
            <a:pPr algn="ctr"/>
            <a:r>
              <a:rPr lang="zh-CN" altLang="en-US" sz="2101" dirty="0">
                <a:solidFill>
                  <a:schemeClr val="bg1"/>
                </a:solidFill>
                <a:latin typeface="+mj-lt"/>
                <a:cs typeface="Courier New" charset="0"/>
              </a:rPr>
              <a:t>郑泽宇 才云科技 首席科学家</a:t>
            </a:r>
            <a:endParaRPr lang="en-US" altLang="zh-CN" sz="2101" dirty="0">
              <a:solidFill>
                <a:schemeClr val="bg1"/>
              </a:solidFill>
              <a:latin typeface="+mj-lt"/>
              <a:cs typeface="Courier New" charset="0"/>
            </a:endParaRPr>
          </a:p>
          <a:p>
            <a:pPr algn="ctr"/>
            <a:r>
              <a:rPr lang="en-US" altLang="zh-CN" sz="1800" dirty="0">
                <a:solidFill>
                  <a:schemeClr val="bg1"/>
                </a:solidFill>
                <a:latin typeface="+mj-lt"/>
                <a:ea typeface="Courier New" charset="0"/>
                <a:cs typeface="Courier New" charset="0"/>
              </a:rPr>
              <a:t>zeyu@caicloud.io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etrouk2.files.wordpress.com/2015/09/ad_182964215.jpg?w=620&amp;h=413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4" y="1624470"/>
            <a:ext cx="6761018" cy="45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</a:t>
            </a:r>
            <a:r>
              <a:rPr lang="zh-CN" altLang="en-US" sz="3600" dirty="0" smtClean="0">
                <a:solidFill>
                  <a:schemeClr val="bg1"/>
                </a:solidFill>
              </a:rPr>
              <a:t>度学习的动机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</a:t>
            </a:r>
            <a:r>
              <a:rPr lang="zh-CN" altLang="en-US" sz="3600" dirty="0" smtClean="0">
                <a:solidFill>
                  <a:schemeClr val="bg1"/>
                </a:solidFill>
              </a:rPr>
              <a:t>度学习的动机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grpSp>
        <p:nvGrpSpPr>
          <p:cNvPr id="9" name="组 73"/>
          <p:cNvGrpSpPr/>
          <p:nvPr/>
        </p:nvGrpSpPr>
        <p:grpSpPr>
          <a:xfrm>
            <a:off x="3023338" y="3420799"/>
            <a:ext cx="3092300" cy="1597971"/>
            <a:chOff x="851443" y="5059386"/>
            <a:chExt cx="2779885" cy="1198070"/>
          </a:xfrm>
        </p:grpSpPr>
        <p:pic>
          <p:nvPicPr>
            <p:cNvPr id="10" name="图片 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43" y="5059386"/>
              <a:ext cx="1198070" cy="1198070"/>
            </a:xfrm>
            <a:prstGeom prst="rect">
              <a:avLst/>
            </a:prstGeom>
          </p:spPr>
        </p:pic>
        <p:grpSp>
          <p:nvGrpSpPr>
            <p:cNvPr id="11" name="组 75"/>
            <p:cNvGrpSpPr/>
            <p:nvPr/>
          </p:nvGrpSpPr>
          <p:grpSpPr>
            <a:xfrm>
              <a:off x="1271861" y="5059386"/>
              <a:ext cx="2359467" cy="1198070"/>
              <a:chOff x="2012840" y="5038362"/>
              <a:chExt cx="2359467" cy="1198070"/>
            </a:xfrm>
          </p:grpSpPr>
          <p:pic>
            <p:nvPicPr>
              <p:cNvPr id="12" name="图片 7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2840" y="5038362"/>
                <a:ext cx="1198070" cy="1198070"/>
              </a:xfrm>
              <a:prstGeom prst="rect">
                <a:avLst/>
              </a:prstGeom>
            </p:spPr>
          </p:pic>
          <p:pic>
            <p:nvPicPr>
              <p:cNvPr id="13" name="图片 7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6974" y="5038362"/>
                <a:ext cx="1198070" cy="1198070"/>
              </a:xfrm>
              <a:prstGeom prst="rect">
                <a:avLst/>
              </a:prstGeom>
            </p:spPr>
          </p:pic>
          <p:pic>
            <p:nvPicPr>
              <p:cNvPr id="14" name="图片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6873" y="5038362"/>
                <a:ext cx="1198070" cy="1198070"/>
              </a:xfrm>
              <a:prstGeom prst="rect">
                <a:avLst/>
              </a:prstGeom>
            </p:spPr>
          </p:pic>
          <p:pic>
            <p:nvPicPr>
              <p:cNvPr id="15" name="图片 7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4237" y="5038362"/>
                <a:ext cx="1198070" cy="1198070"/>
              </a:xfrm>
              <a:prstGeom prst="rect">
                <a:avLst/>
              </a:prstGeom>
            </p:spPr>
          </p:pic>
        </p:grpSp>
      </p:grpSp>
      <p:grpSp>
        <p:nvGrpSpPr>
          <p:cNvPr id="7176" name="Group 7175"/>
          <p:cNvGrpSpPr/>
          <p:nvPr/>
        </p:nvGrpSpPr>
        <p:grpSpPr>
          <a:xfrm>
            <a:off x="624937" y="2582353"/>
            <a:ext cx="2655845" cy="1822329"/>
            <a:chOff x="624937" y="2582353"/>
            <a:chExt cx="2655845" cy="1822329"/>
          </a:xfrm>
        </p:grpSpPr>
        <p:pic>
          <p:nvPicPr>
            <p:cNvPr id="8200" name="Picture 8" descr="https://pushshift.io/wp-content/uploads/2015/05/redis_logo-41cc2befccdae12420292ee1feda5ed9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37" y="2582353"/>
              <a:ext cx="1481201" cy="125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urved Connector 2"/>
            <p:cNvCxnSpPr/>
            <p:nvPr/>
          </p:nvCxnSpPr>
          <p:spPr>
            <a:xfrm>
              <a:off x="2240280" y="3928492"/>
              <a:ext cx="1040502" cy="476190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7" name="Group 7176"/>
          <p:cNvGrpSpPr/>
          <p:nvPr/>
        </p:nvGrpSpPr>
        <p:grpSpPr>
          <a:xfrm>
            <a:off x="3111872" y="1441814"/>
            <a:ext cx="1337304" cy="2727850"/>
            <a:chOff x="3111872" y="1441814"/>
            <a:chExt cx="1337304" cy="2727850"/>
          </a:xfrm>
        </p:grpSpPr>
        <p:pic>
          <p:nvPicPr>
            <p:cNvPr id="8202" name="Picture 10" descr="http://voidcanvas.com/wp-content/uploads/2015/10/Nginx-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872" y="1441814"/>
              <a:ext cx="1337304" cy="1337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Curved Connector 22"/>
            <p:cNvCxnSpPr/>
            <p:nvPr/>
          </p:nvCxnSpPr>
          <p:spPr>
            <a:xfrm rot="5400000">
              <a:off x="2936706" y="3262926"/>
              <a:ext cx="1280160" cy="533316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8" name="Group 7177"/>
          <p:cNvGrpSpPr/>
          <p:nvPr/>
        </p:nvGrpSpPr>
        <p:grpSpPr>
          <a:xfrm>
            <a:off x="5348133" y="1920966"/>
            <a:ext cx="3153854" cy="2385858"/>
            <a:chOff x="5348133" y="1920966"/>
            <a:chExt cx="3153854" cy="2385858"/>
          </a:xfrm>
        </p:grpSpPr>
        <p:pic>
          <p:nvPicPr>
            <p:cNvPr id="8198" name="Picture 6" descr="http://www.theodo.fr/uploads/blog/2015/11/mongodb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613" y="1920966"/>
              <a:ext cx="1698374" cy="1990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urved Connector 26"/>
            <p:cNvCxnSpPr/>
            <p:nvPr/>
          </p:nvCxnSpPr>
          <p:spPr>
            <a:xfrm rot="10800000" flipV="1">
              <a:off x="5348133" y="2995312"/>
              <a:ext cx="1369494" cy="131151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9" name="Group 7178"/>
          <p:cNvGrpSpPr/>
          <p:nvPr/>
        </p:nvGrpSpPr>
        <p:grpSpPr>
          <a:xfrm>
            <a:off x="4721215" y="4492757"/>
            <a:ext cx="4268971" cy="1926332"/>
            <a:chOff x="4721215" y="4492757"/>
            <a:chExt cx="4268971" cy="1926332"/>
          </a:xfrm>
        </p:grpSpPr>
        <p:pic>
          <p:nvPicPr>
            <p:cNvPr id="8204" name="Picture 12" descr="https://ucarecdn.com/e3e34059-deb5-4a5e-baf8-ea608037ae62/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683" y="5310909"/>
              <a:ext cx="3621503" cy="110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urved Connector 31"/>
            <p:cNvCxnSpPr>
              <a:stCxn id="8204" idx="1"/>
            </p:cNvCxnSpPr>
            <p:nvPr/>
          </p:nvCxnSpPr>
          <p:spPr>
            <a:xfrm rot="10800000">
              <a:off x="4721215" y="4492757"/>
              <a:ext cx="647468" cy="1372243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0" name="Group 7179"/>
          <p:cNvGrpSpPr/>
          <p:nvPr/>
        </p:nvGrpSpPr>
        <p:grpSpPr>
          <a:xfrm>
            <a:off x="661765" y="4404684"/>
            <a:ext cx="3636363" cy="2030282"/>
            <a:chOff x="661765" y="4404684"/>
            <a:chExt cx="3636363" cy="2030282"/>
          </a:xfrm>
        </p:grpSpPr>
        <p:pic>
          <p:nvPicPr>
            <p:cNvPr id="8206" name="Picture 14" descr="http://e-nouri.com/wp-content/uploads/2014/01/hadoop-pic1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65" y="5018770"/>
              <a:ext cx="3181679" cy="1416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172" name="Group 7171"/>
            <p:cNvGrpSpPr/>
            <p:nvPr/>
          </p:nvGrpSpPr>
          <p:grpSpPr>
            <a:xfrm>
              <a:off x="3067571" y="4404684"/>
              <a:ext cx="1230557" cy="1145382"/>
              <a:chOff x="3067571" y="4404684"/>
              <a:chExt cx="1230557" cy="1145382"/>
            </a:xfrm>
          </p:grpSpPr>
          <p:cxnSp>
            <p:nvCxnSpPr>
              <p:cNvPr id="39" name="Curved Connector 38"/>
              <p:cNvCxnSpPr/>
              <p:nvPr/>
            </p:nvCxnSpPr>
            <p:spPr>
              <a:xfrm rot="5400000" flipH="1" flipV="1">
                <a:off x="2899013" y="4576290"/>
                <a:ext cx="1145382" cy="802169"/>
              </a:xfrm>
              <a:prstGeom prst="curvedConnector3">
                <a:avLst>
                  <a:gd name="adj1" fmla="val 369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urved Connector 41"/>
              <p:cNvCxnSpPr/>
              <p:nvPr/>
            </p:nvCxnSpPr>
            <p:spPr>
              <a:xfrm flipV="1">
                <a:off x="3067571" y="4693439"/>
                <a:ext cx="1230557" cy="844435"/>
              </a:xfrm>
              <a:prstGeom prst="curvedConnector3">
                <a:avLst>
                  <a:gd name="adj1" fmla="val 97557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74" name="Slide Number Placeholder 7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11</a:t>
            </a:fld>
            <a:endParaRPr lang="en-US"/>
          </a:p>
        </p:txBody>
      </p:sp>
      <p:sp>
        <p:nvSpPr>
          <p:cNvPr id="7175" name="Footer Placeholder 717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</a:t>
            </a:r>
            <a:r>
              <a:rPr lang="zh-CN" altLang="en-US" sz="3600" dirty="0" smtClean="0">
                <a:solidFill>
                  <a:schemeClr val="bg1"/>
                </a:solidFill>
              </a:rPr>
              <a:t>度学习的动机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pic>
        <p:nvPicPr>
          <p:cNvPr id="9220" name="Picture 4" descr="http://superfactory.typepad.com/photos/uncategorized/2008/10/16/schedulebo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62" y="1626790"/>
            <a:ext cx="6235988" cy="46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人类学习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-27709"/>
            <a:ext cx="1752600" cy="1581150"/>
          </a:xfrm>
          <a:prstGeom prst="rect">
            <a:avLst/>
          </a:prstGeom>
        </p:spPr>
      </p:pic>
      <p:pic>
        <p:nvPicPr>
          <p:cNvPr id="10246" name="Picture 6" descr="https://www.hekademia.com/blog/wp-content/uploads/2015/04/xyleme-personalized-learning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09" y="1607178"/>
            <a:ext cx="6891482" cy="460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3" y="2021342"/>
            <a:ext cx="7502819" cy="43098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36417" y="1759732"/>
            <a:ext cx="2664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通用学习模型假设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2" y="3161182"/>
            <a:ext cx="5305110" cy="2728342"/>
          </a:xfrm>
          <a:prstGeom prst="rect">
            <a:avLst/>
          </a:prstGeom>
        </p:spPr>
      </p:pic>
      <p:pic>
        <p:nvPicPr>
          <p:cNvPr id="6146" name="Picture 2" descr="http://www.technovelgy.com/graphics/content09/BrainPor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26" y="2554084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8473" y="2213050"/>
            <a:ext cx="58389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zh-CN" sz="2400" dirty="0" err="1" smtClean="0"/>
              <a:t>BrainPort</a:t>
            </a:r>
            <a:r>
              <a:rPr lang="en-US" altLang="zh-CN" sz="2400" dirty="0" smtClean="0"/>
              <a:t> project —— </a:t>
            </a:r>
            <a:r>
              <a:rPr lang="zh-CN" altLang="en-US" sz="2400" dirty="0" smtClean="0"/>
              <a:t>通过舌头“看”世界</a:t>
            </a:r>
            <a:endParaRPr lang="en-US" altLang="zh-CN" sz="2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通用学习模型假设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1800493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dirty="0">
                <a:solidFill>
                  <a:schemeClr val="bg1"/>
                </a:solidFill>
              </a:rPr>
              <a:t>深度学</a:t>
            </a:r>
            <a:r>
              <a:rPr lang="zh-CN" altLang="en-US" sz="2101" dirty="0" smtClean="0">
                <a:solidFill>
                  <a:schemeClr val="bg1"/>
                </a:solidFill>
              </a:rPr>
              <a:t>习简介</a:t>
            </a:r>
            <a:endParaRPr lang="en-US" altLang="zh-CN" sz="210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58184753"/>
              </p:ext>
            </p:extLst>
          </p:nvPr>
        </p:nvGraphicFramePr>
        <p:xfrm>
          <a:off x="401412" y="1505851"/>
          <a:ext cx="7891271" cy="490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深度学习</a:t>
            </a:r>
            <a:r>
              <a:rPr lang="en-US" altLang="zh-CN" sz="3600" dirty="0">
                <a:solidFill>
                  <a:schemeClr val="bg1"/>
                </a:solidFill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图像处理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35B6A0-7C71-46D4-B955-FEB7259A8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235B6A0-7C71-46D4-B955-FEB7259A84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70DACB-C404-4F74-B2A6-D7EA5685A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D570DACB-C404-4F74-B2A6-D7EA5685A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C2637A-5C6C-409C-B7D0-6EECE5B1B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8C2637A-5C6C-409C-B7D0-6EECE5B1B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0E1E1D-DF9E-4C31-9F6B-01D764D2C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B50E1E1D-DF9E-4C31-9F6B-01D764D2C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16526D-69A5-4918-9D5E-A3148384E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316526D-69A5-4918-9D5E-A3148384E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B94925-BB92-4F61-8039-FE53F5019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19B94925-BB92-4F61-8039-FE53F5019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B5062-4181-433E-8737-6B5BC0745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3AB5062-4181-433E-8737-6B5BC0745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8C0767-5576-4787-9161-EB0B58D55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F88C0767-5576-4787-9161-EB0B58D55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79C7EC-6667-400E-B03A-3E80D287A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579C7EC-6667-400E-B03A-3E80D287AC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图像处理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13314" name="Picture 2" descr="http://www.clipular.com/c/6122171526545408.png?k=kuMqwTbi7eOEx2H4QVSrdZzffg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556718"/>
            <a:ext cx="6677891" cy="46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图像处理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9" name="Picture 4" descr="http://image-net.org/challenges/LSVRC/2013/ILSVRC2012_val_0004269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2" y="1498003"/>
            <a:ext cx="7832436" cy="49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8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图像处理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61" y="2729423"/>
            <a:ext cx="6197889" cy="344208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746008" y="1760299"/>
            <a:ext cx="2031325" cy="1246626"/>
            <a:chOff x="1746008" y="1760299"/>
            <a:chExt cx="2031325" cy="1246626"/>
          </a:xfrm>
        </p:grpSpPr>
        <p:sp>
          <p:nvSpPr>
            <p:cNvPr id="3" name="Rectangle 2"/>
            <p:cNvSpPr/>
            <p:nvPr/>
          </p:nvSpPr>
          <p:spPr>
            <a:xfrm>
              <a:off x="1746008" y="1760299"/>
              <a:ext cx="203132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深度学习之前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Down Arrow 3"/>
            <p:cNvSpPr/>
            <p:nvPr/>
          </p:nvSpPr>
          <p:spPr>
            <a:xfrm>
              <a:off x="2669306" y="2347583"/>
              <a:ext cx="184730" cy="6593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24834" y="1731662"/>
            <a:ext cx="2031325" cy="1194048"/>
            <a:chOff x="4224834" y="1731662"/>
            <a:chExt cx="2031325" cy="1194048"/>
          </a:xfrm>
        </p:grpSpPr>
        <p:sp>
          <p:nvSpPr>
            <p:cNvPr id="8" name="Rectangle 7"/>
            <p:cNvSpPr/>
            <p:nvPr/>
          </p:nvSpPr>
          <p:spPr>
            <a:xfrm>
              <a:off x="4224834" y="1731662"/>
              <a:ext cx="203132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深度学习之后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5148131" y="2266368"/>
              <a:ext cx="184730" cy="6593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gogameguru.com/i/2016/03/AlphaGo-Lee-Sedol-game-3-game-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123"/>
            <a:ext cx="9144000" cy="54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图像处理应用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17170" y="1683458"/>
            <a:ext cx="6340648" cy="1198995"/>
          </a:xfrm>
        </p:spPr>
        <p:txBody>
          <a:bodyPr/>
          <a:lstStyle/>
          <a:p>
            <a:r>
              <a:rPr lang="zh-CN" altLang="en-US" dirty="0" smtClean="0"/>
              <a:t>谷歌地图</a:t>
            </a:r>
            <a:endParaRPr lang="en-US" altLang="zh-CN" dirty="0" smtClean="0"/>
          </a:p>
          <a:p>
            <a:pPr lvl="1"/>
            <a:r>
              <a:rPr lang="zh-CN" altLang="en-US" dirty="0"/>
              <a:t>定</a:t>
            </a:r>
            <a:r>
              <a:rPr lang="zh-CN" altLang="en-US" dirty="0" smtClean="0"/>
              <a:t>位具体地址</a:t>
            </a:r>
            <a:r>
              <a:rPr lang="en-US" altLang="zh-CN" dirty="0" smtClean="0"/>
              <a:t>/</a:t>
            </a:r>
            <a:r>
              <a:rPr lang="zh-CN" altLang="en-US" dirty="0" smtClean="0"/>
              <a:t>识别门牌号</a:t>
            </a:r>
            <a:endParaRPr lang="en-US" dirty="0"/>
          </a:p>
        </p:txBody>
      </p:sp>
      <p:pic>
        <p:nvPicPr>
          <p:cNvPr id="16388" name="Picture 4" descr="http://i.telegraph.co.uk/multimedia/archive/02885/captcha-street-vie_2885567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6" y="2672150"/>
            <a:ext cx="5666394" cy="353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图像处理应用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18434" name="Picture 2" descr="http://photos.wikimapia.org/p/00/00/63/01/87_b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" y="1656227"/>
            <a:ext cx="4642397" cy="34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thenational.ae/storyimage/AB/20130610/ARTICLE/306109927/AR/0/&amp;NCS_modified=20130820152833&amp;MaxW=640&amp;imageVersion=default&amp;AR-3061099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42" y="3399177"/>
            <a:ext cx="44005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57589" y="2548253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无人驾驶车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9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自然语</a:t>
            </a:r>
            <a:r>
              <a:rPr lang="zh-CN" altLang="en-US" sz="3600" dirty="0">
                <a:solidFill>
                  <a:schemeClr val="bg1"/>
                </a:solidFill>
              </a:rPr>
              <a:t>言处理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://www.clipular.com/c/5637953994358784.png?k=rXCNcZ7phL9K-DsYaLrCT9rdK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47" y="3712868"/>
            <a:ext cx="6009703" cy="21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0168" y="5958364"/>
                <a:ext cx="46955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𝐶h𝑖𝑛𝑎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𝐵𝑒𝑗𝑖𝑛𝑔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𝑊𝑎𝑠h𝑖𝑛𝑔𝑡𝑜𝑛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𝑆𝑡𝑎𝑡𝑒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" y="5958364"/>
                <a:ext cx="4695516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84324" y="5979906"/>
                <a:ext cx="3612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𝐶h𝑖𝑛𝑎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𝐵𝑒𝑗𝑖𝑛𝑔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𝑆h𝑎𝑛𝑔h𝑎𝑖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24" y="5979906"/>
                <a:ext cx="361246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182" t="-2222" r="-101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郑泽宇 才云科技 </a:t>
            </a:r>
            <a:r>
              <a:rPr lang="en-US" dirty="0" smtClean="0"/>
              <a:t>caicloud.io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60755239"/>
              </p:ext>
            </p:extLst>
          </p:nvPr>
        </p:nvGraphicFramePr>
        <p:xfrm>
          <a:off x="494550" y="1675056"/>
          <a:ext cx="7701395" cy="192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94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2A3E3A-55A9-4C92-9AC1-6170B42B5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82A3E3A-55A9-4C92-9AC1-6170B42B5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0716AA-A577-400C-BD23-87926BB06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E70716AA-A577-400C-BD23-87926BB06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677811-11AA-4DF4-B3B5-CFB2F5D8A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E3677811-11AA-4DF4-B3B5-CFB2F5D8A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57F85E-AAA3-450C-B7A3-51EB5862A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9A57F85E-AAA3-450C-B7A3-51EB5862A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B3CCFB-9917-4C44-9515-8F7B15F97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D7B3CCFB-9917-4C44-9515-8F7B15F97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6FDC02-8EFC-4B3F-B8C0-ED81D2C0B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1D6FDC02-8EFC-4B3F-B8C0-ED81D2C0B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Graphic spid="7" grpId="0" uiExpand="1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自然语言处理应用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90969" y="1744542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机器同声传译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pic>
        <p:nvPicPr>
          <p:cNvPr id="2" name="rec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031" y="2318478"/>
            <a:ext cx="7111712" cy="36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自然语言处理应用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5843" y="4704706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情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感分析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258191" y="5159011"/>
            <a:ext cx="1345192" cy="1157435"/>
            <a:chOff x="3807380" y="5145610"/>
            <a:chExt cx="1345192" cy="1157435"/>
          </a:xfrm>
        </p:grpSpPr>
        <p:sp>
          <p:nvSpPr>
            <p:cNvPr id="5" name="Down Arrow 4"/>
            <p:cNvSpPr/>
            <p:nvPr/>
          </p:nvSpPr>
          <p:spPr>
            <a:xfrm rot="2609059">
              <a:off x="5028997" y="5145610"/>
              <a:ext cx="123575" cy="690297"/>
            </a:xfrm>
            <a:prstGeom prst="downArrow">
              <a:avLst>
                <a:gd name="adj1" fmla="val 48872"/>
                <a:gd name="adj2" fmla="val 493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07380" y="5902935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品牌建设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873575" y="5240692"/>
            <a:ext cx="1210588" cy="1098360"/>
            <a:chOff x="5575461" y="5117932"/>
            <a:chExt cx="1210588" cy="1098360"/>
          </a:xfrm>
        </p:grpSpPr>
        <p:sp>
          <p:nvSpPr>
            <p:cNvPr id="22" name="Rectangle 21"/>
            <p:cNvSpPr/>
            <p:nvPr/>
          </p:nvSpPr>
          <p:spPr>
            <a:xfrm>
              <a:off x="5575461" y="5816182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股市分析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6074762" y="5117932"/>
              <a:ext cx="79055" cy="563878"/>
            </a:xfrm>
            <a:prstGeom prst="downArrow">
              <a:avLst>
                <a:gd name="adj1" fmla="val 58638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24</a:t>
            </a:fld>
            <a:endParaRPr lang="en-US"/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3" y="1681725"/>
            <a:ext cx="3333750" cy="2619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21" y="1647339"/>
            <a:ext cx="3142121" cy="26174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75567" y="4484916"/>
            <a:ext cx="3119586" cy="130528"/>
            <a:chOff x="2746457" y="4496142"/>
            <a:chExt cx="3119586" cy="130528"/>
          </a:xfrm>
        </p:grpSpPr>
        <p:sp>
          <p:nvSpPr>
            <p:cNvPr id="31" name="Down Arrow 30"/>
            <p:cNvSpPr/>
            <p:nvPr/>
          </p:nvSpPr>
          <p:spPr>
            <a:xfrm rot="17571281">
              <a:off x="3188207" y="4071057"/>
              <a:ext cx="113863" cy="997364"/>
            </a:xfrm>
            <a:prstGeom prst="downArrow">
              <a:avLst>
                <a:gd name="adj1" fmla="val 48872"/>
                <a:gd name="adj2" fmla="val 493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3844877">
              <a:off x="5339744" y="4100036"/>
              <a:ext cx="130193" cy="922405"/>
            </a:xfrm>
            <a:prstGeom prst="downArrow">
              <a:avLst>
                <a:gd name="adj1" fmla="val 48872"/>
                <a:gd name="adj2" fmla="val 493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845151" y="5440850"/>
            <a:ext cx="1298422" cy="834394"/>
            <a:chOff x="5178705" y="5354190"/>
            <a:chExt cx="1298422" cy="834394"/>
          </a:xfrm>
        </p:grpSpPr>
        <p:sp>
          <p:nvSpPr>
            <p:cNvPr id="20" name="Rectangle 19"/>
            <p:cNvSpPr/>
            <p:nvPr/>
          </p:nvSpPr>
          <p:spPr>
            <a:xfrm>
              <a:off x="5939800" y="5788474"/>
              <a:ext cx="53732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……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 rot="18365306">
              <a:off x="5558800" y="4974095"/>
              <a:ext cx="87330" cy="847520"/>
            </a:xfrm>
            <a:prstGeom prst="downArrow">
              <a:avLst>
                <a:gd name="adj1" fmla="val 58638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27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深度学习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自然语言处理应用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25</a:t>
            </a:fld>
            <a:endParaRPr lang="en-US"/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907708"/>
            <a:ext cx="6571113" cy="393723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20999" y="2146890"/>
            <a:ext cx="3339187" cy="881917"/>
            <a:chOff x="5120999" y="2146890"/>
            <a:chExt cx="3339187" cy="881917"/>
          </a:xfrm>
        </p:grpSpPr>
        <p:sp>
          <p:nvSpPr>
            <p:cNvPr id="9" name="Rectangle 8"/>
            <p:cNvSpPr/>
            <p:nvPr/>
          </p:nvSpPr>
          <p:spPr>
            <a:xfrm>
              <a:off x="5120999" y="2146890"/>
              <a:ext cx="333456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句子级别：</a:t>
              </a:r>
              <a:r>
                <a:rPr lang="en-US" altLang="zh-CN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80% -&gt;85.4%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25620" y="2567142"/>
              <a:ext cx="333456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短语</a:t>
              </a:r>
              <a:r>
                <a:rPr lang="zh-CN" alt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级别：</a:t>
              </a:r>
              <a:r>
                <a:rPr lang="en-US" altLang="zh-CN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71</a:t>
              </a:r>
              <a:r>
                <a:rPr lang="en-US" altLang="zh-CN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 -&gt;80.7%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dirty="0" smtClean="0">
                <a:solidFill>
                  <a:schemeClr val="bg1"/>
                </a:solidFill>
              </a:rPr>
              <a:t>人脑的神</a:t>
            </a:r>
            <a:r>
              <a:rPr lang="zh-CN" altLang="en-US" sz="2101" dirty="0">
                <a:solidFill>
                  <a:schemeClr val="bg1"/>
                </a:solidFill>
              </a:rPr>
              <a:t>经网</a:t>
            </a:r>
            <a:r>
              <a:rPr lang="zh-CN" altLang="en-US" sz="2101" dirty="0" smtClean="0">
                <a:solidFill>
                  <a:schemeClr val="bg1"/>
                </a:solidFill>
              </a:rPr>
              <a:t>络</a:t>
            </a:r>
            <a:endParaRPr lang="en-US" altLang="zh-CN" sz="2101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www.tutorialspoint.com/artificial_intelligence/images/neu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84" y="1588280"/>
            <a:ext cx="6217920" cy="477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神经网络模型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1800493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dirty="0">
                <a:solidFill>
                  <a:schemeClr val="bg1"/>
                </a:solidFill>
              </a:rPr>
              <a:t>神经网</a:t>
            </a:r>
            <a:r>
              <a:rPr lang="zh-CN" altLang="en-US" sz="2101" dirty="0" smtClean="0">
                <a:solidFill>
                  <a:schemeClr val="bg1"/>
                </a:solidFill>
              </a:rPr>
              <a:t>络模型</a:t>
            </a:r>
            <a:endParaRPr lang="en-US" altLang="zh-CN" sz="210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" y="1527373"/>
            <a:ext cx="3913631" cy="258383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37197" y="2643049"/>
            <a:ext cx="978408" cy="484632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" y="4298951"/>
            <a:ext cx="3867150" cy="2495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974" y="4158286"/>
            <a:ext cx="3756196" cy="2479676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016445" y="5017441"/>
            <a:ext cx="978408" cy="484632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106" name="Picture 10" descr="http://www.global-warming-and-the-climate.com/images/Neuron-input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9" y="1626671"/>
            <a:ext cx="3790073" cy="22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神经网络模型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1800493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dirty="0">
                <a:solidFill>
                  <a:schemeClr val="bg1"/>
                </a:solidFill>
              </a:rPr>
              <a:t>神经网</a:t>
            </a:r>
            <a:r>
              <a:rPr lang="zh-CN" altLang="en-US" sz="2101" dirty="0" smtClean="0">
                <a:solidFill>
                  <a:schemeClr val="bg1"/>
                </a:solidFill>
              </a:rPr>
              <a:t>络模型</a:t>
            </a:r>
            <a:endParaRPr lang="en-US" altLang="zh-CN" sz="210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神经网络模型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1506" name="Picture 2" descr="https://visualstudiomagazine.com/articles/2014/12/01/~/media/ECG/visualstudiomagazine/Images/2014/12/1214vsm_mccaffreyfig2.ash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70" y="1366075"/>
            <a:ext cx="6918411" cy="518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09" name="Group 21508"/>
          <p:cNvGrpSpPr/>
          <p:nvPr/>
        </p:nvGrpSpPr>
        <p:grpSpPr>
          <a:xfrm>
            <a:off x="2512291" y="2484585"/>
            <a:ext cx="1330037" cy="2544619"/>
            <a:chOff x="2512291" y="2595417"/>
            <a:chExt cx="1330037" cy="254461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530764" y="2595417"/>
              <a:ext cx="1265381" cy="655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530764" y="3426692"/>
              <a:ext cx="1265381" cy="443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512291" y="3583709"/>
              <a:ext cx="1330037" cy="15563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1" name="Slide Number Placeholder 215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28</a:t>
            </a:fld>
            <a:endParaRPr lang="en-US"/>
          </a:p>
        </p:txBody>
      </p:sp>
      <p:sp>
        <p:nvSpPr>
          <p:cNvPr id="21512" name="Footer Placeholder 21511"/>
          <p:cNvSpPr>
            <a:spLocks noGrp="1"/>
          </p:cNvSpPr>
          <p:nvPr>
            <p:ph type="ftr" sz="quarter" idx="11"/>
          </p:nvPr>
        </p:nvSpPr>
        <p:spPr>
          <a:xfrm>
            <a:off x="3028950" y="6430239"/>
            <a:ext cx="3086100" cy="365125"/>
          </a:xfrm>
        </p:spPr>
        <p:txBody>
          <a:bodyPr/>
          <a:lstStyle/>
          <a:p>
            <a:r>
              <a:rPr lang="zh-CN" altLang="en-US" dirty="0" smtClean="0"/>
              <a:t>郑泽宇 才云科技 </a:t>
            </a:r>
            <a:r>
              <a:rPr lang="en-US" dirty="0" smtClean="0"/>
              <a:t>caicloud.io</a:t>
            </a:r>
            <a:endParaRPr lang="en-US" dirty="0"/>
          </a:p>
        </p:txBody>
      </p:sp>
      <p:grpSp>
        <p:nvGrpSpPr>
          <p:cNvPr id="21515" name="Group 21514"/>
          <p:cNvGrpSpPr/>
          <p:nvPr/>
        </p:nvGrpSpPr>
        <p:grpSpPr>
          <a:xfrm>
            <a:off x="4743251" y="1902753"/>
            <a:ext cx="1445113" cy="3601912"/>
            <a:chOff x="4743251" y="1902753"/>
            <a:chExt cx="1445113" cy="3601912"/>
          </a:xfrm>
        </p:grpSpPr>
        <p:grpSp>
          <p:nvGrpSpPr>
            <p:cNvPr id="21510" name="Group 21509"/>
            <p:cNvGrpSpPr/>
            <p:nvPr/>
          </p:nvGrpSpPr>
          <p:grpSpPr>
            <a:xfrm>
              <a:off x="4743251" y="2992586"/>
              <a:ext cx="1445113" cy="2512079"/>
              <a:chOff x="4743251" y="3103418"/>
              <a:chExt cx="1445113" cy="2512079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4844848" y="3103418"/>
                <a:ext cx="1288097" cy="1108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4844848" y="3257815"/>
                <a:ext cx="1272121" cy="11200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743251" y="3445164"/>
                <a:ext cx="1445113" cy="217033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4823880" y="1902753"/>
              <a:ext cx="1355248" cy="9324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6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clipular.com/c/4708362815537152.png?k=hh6_naEJZIEp1MKXztWwlMbb_b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r="9447"/>
          <a:stretch/>
        </p:blipFill>
        <p:spPr bwMode="auto">
          <a:xfrm>
            <a:off x="134411" y="2049644"/>
            <a:ext cx="393469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1800493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dirty="0">
                <a:solidFill>
                  <a:schemeClr val="bg1"/>
                </a:solidFill>
              </a:rPr>
              <a:t>神经网</a:t>
            </a:r>
            <a:r>
              <a:rPr lang="zh-CN" altLang="en-US" sz="2101" dirty="0" smtClean="0">
                <a:solidFill>
                  <a:schemeClr val="bg1"/>
                </a:solidFill>
              </a:rPr>
              <a:t>络模型</a:t>
            </a:r>
            <a:endParaRPr lang="en-US" altLang="zh-CN" sz="210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神经网络模型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299955" y="2128643"/>
            <a:ext cx="2921391" cy="1805217"/>
            <a:chOff x="4299955" y="2128643"/>
            <a:chExt cx="2921391" cy="18052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955" y="2172698"/>
              <a:ext cx="2667796" cy="176116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967751" y="2128643"/>
              <a:ext cx="253595" cy="17081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  <a:p>
              <a:pPr algn="ctr"/>
              <a:r>
                <a:rPr lang="en-US" sz="105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  <a:p>
              <a:pPr algn="ctr"/>
              <a:r>
                <a:rPr lang="en-US" sz="105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  <a:p>
              <a:pPr algn="ctr"/>
              <a:r>
                <a:rPr lang="en-US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  <a:p>
              <a:pPr algn="ctr"/>
              <a:r>
                <a:rPr lang="en-US" sz="105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  <a:p>
              <a:pPr algn="ctr"/>
              <a:r>
                <a:rPr lang="en-US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  <a:p>
              <a:pPr algn="ctr"/>
              <a:r>
                <a:rPr lang="en-US" sz="105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  <a:p>
              <a:pPr algn="ctr"/>
              <a:r>
                <a:rPr lang="en-US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  <a:p>
              <a:pPr algn="ctr"/>
              <a:r>
                <a:rPr lang="en-US" sz="105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</a:p>
            <a:p>
              <a:pPr algn="ctr"/>
              <a:r>
                <a:rPr lang="en-US" sz="105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334076" y="2137879"/>
            <a:ext cx="253595" cy="1708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5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pPr algn="ctr"/>
            <a:r>
              <a:rPr lang="en-US" sz="105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05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898884" y="2557794"/>
            <a:ext cx="931676" cy="923330"/>
            <a:chOff x="8043084" y="2557794"/>
            <a:chExt cx="931676" cy="923330"/>
          </a:xfrm>
        </p:grpSpPr>
        <p:sp>
          <p:nvSpPr>
            <p:cNvPr id="3" name="Right Arrow 2"/>
            <p:cNvSpPr/>
            <p:nvPr/>
          </p:nvSpPr>
          <p:spPr>
            <a:xfrm>
              <a:off x="8043084" y="2931403"/>
              <a:ext cx="294409" cy="1761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439037" y="2557794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2530" name="Picture 2" descr="http://www.openeco.eu/images/home/text-mining/bag-of-word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9" y="4174836"/>
            <a:ext cx="4083636" cy="255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136" y="4570391"/>
            <a:ext cx="2667796" cy="17611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954" y="1625552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像识别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2954" y="3970183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情感分类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70201" y="4978020"/>
            <a:ext cx="3145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grpSp>
        <p:nvGrpSpPr>
          <p:cNvPr id="21505" name="Group 21504"/>
          <p:cNvGrpSpPr/>
          <p:nvPr/>
        </p:nvGrpSpPr>
        <p:grpSpPr>
          <a:xfrm>
            <a:off x="7894278" y="4996492"/>
            <a:ext cx="993822" cy="587559"/>
            <a:chOff x="7866570" y="4996492"/>
            <a:chExt cx="993822" cy="587559"/>
          </a:xfrm>
        </p:grpSpPr>
        <p:sp>
          <p:nvSpPr>
            <p:cNvPr id="28" name="Right Arrow 27"/>
            <p:cNvSpPr/>
            <p:nvPr/>
          </p:nvSpPr>
          <p:spPr>
            <a:xfrm>
              <a:off x="7866570" y="5229101"/>
              <a:ext cx="294409" cy="1761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7493" y="4996492"/>
              <a:ext cx="522899" cy="587559"/>
            </a:xfrm>
            <a:prstGeom prst="rect">
              <a:avLst/>
            </a:prstGeom>
          </p:spPr>
        </p:pic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29</a:t>
            </a:fld>
            <a:endParaRPr lang="en-US"/>
          </a:p>
        </p:txBody>
      </p:sp>
      <p:pic>
        <p:nvPicPr>
          <p:cNvPr id="21507" name="Picture 215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532" y="5028681"/>
            <a:ext cx="3619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1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guides.gamepressure.com/starcraftiiwingsofliberty/gfx/word/733619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" y="0"/>
            <a:ext cx="9124300" cy="613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" y="32677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目录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提纲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57926662"/>
              </p:ext>
            </p:extLst>
          </p:nvPr>
        </p:nvGraphicFramePr>
        <p:xfrm>
          <a:off x="490728" y="1969294"/>
          <a:ext cx="7613142" cy="438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编译镜像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Google</a:t>
            </a:r>
            <a:r>
              <a:rPr lang="zh-CN" altLang="en-US" sz="2000" dirty="0" smtClean="0"/>
              <a:t>官方提供</a:t>
            </a:r>
            <a:r>
              <a:rPr lang="en-US" altLang="zh-CN" sz="2000" dirty="0" err="1" smtClean="0"/>
              <a:t>Tensorflow</a:t>
            </a:r>
            <a:r>
              <a:rPr lang="zh-CN" altLang="en-US" sz="2000" dirty="0" smtClean="0"/>
              <a:t>的基础镜像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运行</a:t>
            </a:r>
            <a:r>
              <a:rPr lang="en-US" altLang="zh-CN" sz="2000" dirty="0" err="1" smtClean="0"/>
              <a:t>TensorBoard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运行文件服务器方便文件传输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拷</a:t>
            </a:r>
            <a:r>
              <a:rPr lang="zh-CN" altLang="en-US" sz="2000" dirty="0" smtClean="0"/>
              <a:t>贝</a:t>
            </a:r>
            <a:r>
              <a:rPr lang="en-US" altLang="zh-CN" sz="2000" dirty="0" smtClean="0"/>
              <a:t>demo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optional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  <a:p>
            <a:r>
              <a:rPr lang="zh-CN" altLang="en-US" sz="2400" dirty="0"/>
              <a:t>运行</a:t>
            </a:r>
            <a:r>
              <a:rPr lang="zh-CN" altLang="en-US" sz="2400" dirty="0" smtClean="0"/>
              <a:t>镜像</a:t>
            </a:r>
          </a:p>
          <a:p>
            <a:pPr marL="0" indent="0">
              <a:buNone/>
            </a:pPr>
            <a:endParaRPr lang="zh-CN" alt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Run 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Tensorflow</a:t>
            </a:r>
            <a:r>
              <a:rPr lang="en-US" altLang="zh-CN" sz="3600" dirty="0" smtClean="0">
                <a:solidFill>
                  <a:schemeClr val="bg1"/>
                </a:solidFill>
              </a:rPr>
              <a:t> on Docker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6" y="4419636"/>
            <a:ext cx="8458200" cy="4762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58116" y="4921925"/>
            <a:ext cx="1802866" cy="1031830"/>
            <a:chOff x="3113533" y="5171301"/>
            <a:chExt cx="1802866" cy="1031830"/>
          </a:xfrm>
        </p:grpSpPr>
        <p:sp>
          <p:nvSpPr>
            <p:cNvPr id="17" name="Right Arrow 16"/>
            <p:cNvSpPr/>
            <p:nvPr/>
          </p:nvSpPr>
          <p:spPr>
            <a:xfrm rot="5400000" flipH="1">
              <a:off x="3369611" y="5420558"/>
              <a:ext cx="648082" cy="149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13533" y="5833799"/>
              <a:ext cx="180286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Tensorboard</a:t>
              </a:r>
              <a:r>
                <a:rPr lang="zh-CN" alt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端口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54801" y="4830155"/>
            <a:ext cx="1800494" cy="1128649"/>
            <a:chOff x="5010218" y="5079531"/>
            <a:chExt cx="1800494" cy="1128649"/>
          </a:xfrm>
        </p:grpSpPr>
        <p:sp>
          <p:nvSpPr>
            <p:cNvPr id="19" name="Right Arrow 18"/>
            <p:cNvSpPr/>
            <p:nvPr/>
          </p:nvSpPr>
          <p:spPr>
            <a:xfrm rot="2726002" flipH="1">
              <a:off x="4982492" y="5437380"/>
              <a:ext cx="819957" cy="1042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10218" y="5838848"/>
              <a:ext cx="180049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文件服务器端口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43105" y="4892795"/>
            <a:ext cx="2030428" cy="1070196"/>
            <a:chOff x="998522" y="5142171"/>
            <a:chExt cx="2030428" cy="1070196"/>
          </a:xfrm>
        </p:grpSpPr>
        <p:sp>
          <p:nvSpPr>
            <p:cNvPr id="23" name="Right Arrow 22"/>
            <p:cNvSpPr/>
            <p:nvPr/>
          </p:nvSpPr>
          <p:spPr>
            <a:xfrm rot="5400000" flipH="1">
              <a:off x="1937927" y="5393481"/>
              <a:ext cx="677211" cy="1745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98522" y="5843035"/>
              <a:ext cx="20304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Jupyter</a:t>
              </a:r>
              <a:r>
                <a:rPr lang="zh-CN" alt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编辑器端口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4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clipular.com/c/5232678061735936.png?k=TzkBp-_frDBv-NkZpDiCciwbH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1071"/>
            <a:ext cx="5608387" cy="31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solidFill>
                  <a:schemeClr val="bg1"/>
                </a:solidFill>
              </a:rPr>
              <a:t>Tensorflow</a:t>
            </a:r>
            <a:r>
              <a:rPr lang="en-US" altLang="zh-CN" sz="3600" dirty="0" smtClean="0">
                <a:solidFill>
                  <a:schemeClr val="bg1"/>
                </a:solidFill>
              </a:rPr>
              <a:t> Hello World demo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1855375"/>
            <a:ext cx="8091146" cy="584775"/>
            <a:chOff x="0" y="1855375"/>
            <a:chExt cx="8091146" cy="584775"/>
          </a:xfrm>
        </p:grpSpPr>
        <p:sp>
          <p:nvSpPr>
            <p:cNvPr id="7" name="Rectangle 6"/>
            <p:cNvSpPr/>
            <p:nvPr/>
          </p:nvSpPr>
          <p:spPr>
            <a:xfrm>
              <a:off x="0" y="1953362"/>
              <a:ext cx="5215194" cy="33252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>
                    <a:alpha val="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057" y="1855375"/>
              <a:ext cx="27590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通过</a:t>
              </a:r>
              <a:r>
                <a:rPr lang="en-US" altLang="en-US" sz="1600" dirty="0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Source Code Pro"/>
                </a:rPr>
                <a:t>Sessions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Source Code Pro"/>
                </a:rPr>
                <a:t>维护上下文，</a:t>
              </a:r>
              <a:endParaRPr lang="en-US" altLang="zh-CN" sz="16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Source Code Pro"/>
              </a:endParaRPr>
            </a:p>
            <a:p>
              <a:r>
                <a:rPr lang="zh-CN" altLang="en-US" sz="1600" dirty="0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Source Code Pro"/>
                </a:rPr>
                <a:t>所有执行都需要通过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Source Code Pro"/>
                </a:rPr>
                <a:t>Session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857" y="2497811"/>
            <a:ext cx="7627252" cy="338554"/>
            <a:chOff x="6857" y="2497811"/>
            <a:chExt cx="7627252" cy="338554"/>
          </a:xfrm>
        </p:grpSpPr>
        <p:sp>
          <p:nvSpPr>
            <p:cNvPr id="13" name="Rectangle 12"/>
            <p:cNvSpPr/>
            <p:nvPr/>
          </p:nvSpPr>
          <p:spPr>
            <a:xfrm>
              <a:off x="6857" y="2557206"/>
              <a:ext cx="5208338" cy="220603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>
                    <a:alpha val="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4625" y="2497811"/>
              <a:ext cx="2329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数据都存储在“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tensor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”中</a:t>
              </a:r>
              <a:endPara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Roboto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900718" y="3536422"/>
            <a:ext cx="24237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600" dirty="0" smtClean="0">
                <a:solidFill>
                  <a:srgbClr val="000000"/>
                </a:solidFill>
                <a:ea typeface="Roboto"/>
              </a:rPr>
              <a:t>.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ea typeface="Roboto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0" y="2863966"/>
            <a:ext cx="7639099" cy="338554"/>
            <a:chOff x="0" y="2863966"/>
            <a:chExt cx="7639099" cy="338554"/>
          </a:xfrm>
        </p:grpSpPr>
        <p:sp>
          <p:nvSpPr>
            <p:cNvPr id="16" name="Rectangle 15"/>
            <p:cNvSpPr/>
            <p:nvPr/>
          </p:nvSpPr>
          <p:spPr>
            <a:xfrm>
              <a:off x="0" y="2881169"/>
              <a:ext cx="5215195" cy="252048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>
                    <a:alpha val="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32057" y="2863966"/>
              <a:ext cx="2307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变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量都存储在</a:t>
              </a:r>
              <a:r>
                <a:rPr lang="en-US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 </a:t>
              </a:r>
              <a:r>
                <a:rPr lang="en-US" altLang="en-US" sz="1100" dirty="0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Source Code Pro"/>
                </a:rPr>
                <a:t>Variables 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Source Code Pro"/>
                </a:rPr>
                <a:t>中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857" y="3261367"/>
            <a:ext cx="8342861" cy="338554"/>
            <a:chOff x="6857" y="3261367"/>
            <a:chExt cx="8342861" cy="338554"/>
          </a:xfrm>
        </p:grpSpPr>
        <p:sp>
          <p:nvSpPr>
            <p:cNvPr id="20" name="Rectangle 19"/>
            <p:cNvSpPr/>
            <p:nvPr/>
          </p:nvSpPr>
          <p:spPr>
            <a:xfrm>
              <a:off x="6857" y="3273716"/>
              <a:ext cx="5208337" cy="252048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>
                    <a:alpha val="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2471" y="3261367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在运行前所有变量都需要初始化</a:t>
              </a:r>
              <a:endParaRPr lang="en-US" sz="1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832" y="3769643"/>
            <a:ext cx="8993778" cy="3034729"/>
            <a:chOff x="31832" y="3769643"/>
            <a:chExt cx="8993778" cy="3034729"/>
          </a:xfrm>
        </p:grpSpPr>
        <p:grpSp>
          <p:nvGrpSpPr>
            <p:cNvPr id="26" name="Group 25"/>
            <p:cNvGrpSpPr/>
            <p:nvPr/>
          </p:nvGrpSpPr>
          <p:grpSpPr>
            <a:xfrm>
              <a:off x="31832" y="3769643"/>
              <a:ext cx="8993778" cy="3034729"/>
              <a:chOff x="31832" y="3769643"/>
              <a:chExt cx="8993778" cy="3034729"/>
            </a:xfrm>
          </p:grpSpPr>
          <p:pic>
            <p:nvPicPr>
              <p:cNvPr id="1026" name="Picture 2" descr="http://www.clipular.com/c/5929700251140096.png?k=2gnwS1Dy8945R6tBkIJBeDWoJ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1577" y="3769643"/>
                <a:ext cx="3724033" cy="3034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31832" y="4097817"/>
                <a:ext cx="5183361" cy="302350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dk1">
                      <a:alpha val="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9" name="Curved Connector 18"/>
            <p:cNvCxnSpPr/>
            <p:nvPr/>
          </p:nvCxnSpPr>
          <p:spPr>
            <a:xfrm>
              <a:off x="5376746" y="4252197"/>
              <a:ext cx="850392" cy="567918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809" y="4506621"/>
            <a:ext cx="5211383" cy="787688"/>
            <a:chOff x="3809" y="4506621"/>
            <a:chExt cx="5211383" cy="787688"/>
          </a:xfrm>
        </p:grpSpPr>
        <p:sp>
          <p:nvSpPr>
            <p:cNvPr id="23" name="Rectangle 22"/>
            <p:cNvSpPr/>
            <p:nvPr/>
          </p:nvSpPr>
          <p:spPr>
            <a:xfrm>
              <a:off x="3809" y="4506621"/>
              <a:ext cx="5211383" cy="290668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>
                    <a:alpha val="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6697" y="4955755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所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</a:rPr>
                <a:t>有结果都需要先运行才能获取</a:t>
              </a:r>
              <a:endPara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Roboto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MNIST + SKLEARN</a:t>
            </a:r>
          </a:p>
          <a:p>
            <a:pPr lvl="1"/>
            <a:r>
              <a:rPr lang="en-US" dirty="0"/>
              <a:t>http://180.101.191.78:30009/tree#</a:t>
            </a:r>
            <a:endParaRPr lang="en-US" dirty="0" smtClean="0"/>
          </a:p>
          <a:p>
            <a:r>
              <a:rPr lang="en-US" dirty="0" smtClean="0"/>
              <a:t>MNIST + </a:t>
            </a:r>
            <a:r>
              <a:rPr lang="en-US" dirty="0" err="1" smtClean="0"/>
              <a:t>TensorBoard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smtClean="0"/>
              <a:t>180.101.191.78:30006</a:t>
            </a:r>
          </a:p>
          <a:p>
            <a:r>
              <a:rPr lang="en-US" dirty="0" smtClean="0"/>
              <a:t>ImageNet + Serving</a:t>
            </a:r>
          </a:p>
          <a:p>
            <a:r>
              <a:rPr lang="en-US" dirty="0" smtClean="0"/>
              <a:t>Word2Vec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solidFill>
                  <a:schemeClr val="bg1"/>
                </a:solidFill>
              </a:rPr>
              <a:t>Tensorboard</a:t>
            </a:r>
            <a:r>
              <a:rPr lang="en-US" altLang="zh-CN" sz="3600" dirty="0" smtClean="0">
                <a:solidFill>
                  <a:schemeClr val="bg1"/>
                </a:solidFill>
              </a:rPr>
              <a:t> demo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5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" y="32677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目录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提纲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04385006"/>
              </p:ext>
            </p:extLst>
          </p:nvPr>
        </p:nvGraphicFramePr>
        <p:xfrm>
          <a:off x="490728" y="1969294"/>
          <a:ext cx="7613142" cy="438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没有免费午餐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计算量问</a:t>
            </a:r>
            <a:r>
              <a:rPr lang="zh-CN" altLang="en-US" sz="3600" dirty="0" smtClean="0">
                <a:solidFill>
                  <a:schemeClr val="bg1"/>
                </a:solidFill>
              </a:rPr>
              <a:t>题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38914" name="Picture 2" descr="http://www.clipular.com/c/4820278523199488.png?k=xPh5mONNER8xPDXA25-KF3qUPH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" y="1602690"/>
            <a:ext cx="8149589" cy="30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1579" y="4660515"/>
            <a:ext cx="8214360" cy="173831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Inception-v3 model for ImageNet</a:t>
            </a:r>
          </a:p>
          <a:p>
            <a:pPr lvl="1"/>
            <a:r>
              <a:rPr lang="en-US" altLang="zh-CN" dirty="0" smtClean="0"/>
              <a:t>2500</a:t>
            </a:r>
            <a:r>
              <a:rPr lang="zh-CN" altLang="en-US" dirty="0" smtClean="0"/>
              <a:t>万参数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次</a:t>
            </a:r>
            <a:r>
              <a:rPr lang="en-US" altLang="zh-CN" dirty="0" smtClean="0"/>
              <a:t>inference/forward prorogate 50</a:t>
            </a:r>
            <a:r>
              <a:rPr lang="zh-CN" altLang="en-US" dirty="0" smtClean="0"/>
              <a:t>亿 乘法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加法 操作</a:t>
            </a:r>
            <a:endParaRPr lang="en-US" altLang="zh-CN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8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home.agh.edu.pl/~horzyk/lectures/ai/GradientDescentOfErrorFun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6" y="3110637"/>
            <a:ext cx="73533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没有免费午餐</a:t>
            </a:r>
            <a:r>
              <a:rPr lang="en-US" altLang="zh-CN" sz="3600" dirty="0" smtClean="0">
                <a:solidFill>
                  <a:schemeClr val="bg1"/>
                </a:solidFill>
              </a:rPr>
              <a:t>——</a:t>
            </a:r>
            <a:r>
              <a:rPr lang="zh-CN" altLang="en-US" sz="3600" dirty="0" smtClean="0">
                <a:solidFill>
                  <a:schemeClr val="bg1"/>
                </a:solidFill>
              </a:rPr>
              <a:t>优化问题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663253"/>
            <a:ext cx="7886700" cy="4351338"/>
          </a:xfrm>
        </p:spPr>
        <p:txBody>
          <a:bodyPr/>
          <a:lstStyle/>
          <a:p>
            <a:r>
              <a:rPr lang="zh-CN" altLang="en-US" sz="2400" dirty="0"/>
              <a:t>神经网</a:t>
            </a:r>
            <a:r>
              <a:rPr lang="zh-CN" altLang="en-US" sz="2400" dirty="0" smtClean="0"/>
              <a:t>络结构复杂，难以直接求解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迭</a:t>
            </a:r>
            <a:r>
              <a:rPr lang="zh-CN" altLang="en-US" sz="2000" dirty="0" smtClean="0"/>
              <a:t>代优化算法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梯度下降法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需</a:t>
            </a:r>
            <a:r>
              <a:rPr lang="zh-CN" altLang="en-US" sz="2000" dirty="0" smtClean="0"/>
              <a:t>要海量数据以及海量计算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单机需要训</a:t>
            </a:r>
            <a:r>
              <a:rPr lang="zh-CN" altLang="en-US" sz="2000" dirty="0" smtClean="0"/>
              <a:t>练达</a:t>
            </a:r>
            <a:r>
              <a:rPr lang="zh-CN" altLang="en-US" sz="2000" dirty="0"/>
              <a:t>到</a:t>
            </a:r>
            <a:r>
              <a:rPr lang="en-US" altLang="zh-CN" sz="2000" dirty="0"/>
              <a:t>78%</a:t>
            </a:r>
            <a:r>
              <a:rPr lang="zh-CN" altLang="en-US" sz="2000" dirty="0"/>
              <a:t>的正确</a:t>
            </a:r>
            <a:r>
              <a:rPr lang="zh-CN" altLang="en-US" sz="2000" dirty="0" smtClean="0"/>
              <a:t>率需要？</a:t>
            </a:r>
            <a:endParaRPr lang="en-US" altLang="zh-CN" sz="20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448711"/>
            <a:ext cx="3086100" cy="365125"/>
          </a:xfrm>
        </p:spPr>
        <p:txBody>
          <a:bodyPr/>
          <a:lstStyle/>
          <a:p>
            <a:r>
              <a:rPr lang="zh-CN" altLang="en-US" dirty="0" smtClean="0"/>
              <a:t>郑泽宇 才云科技 </a:t>
            </a:r>
            <a:r>
              <a:rPr lang="en-US" dirty="0" smtClean="0"/>
              <a:t>caicloud.io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3485" y="2709490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5</a:t>
            </a:r>
            <a:r>
              <a:rPr lang="zh-CN" altLang="en-US" b="1" dirty="0"/>
              <a:t>个</a:t>
            </a:r>
            <a:r>
              <a:rPr lang="zh-CN" altLang="en-US" b="1" dirty="0" smtClean="0"/>
              <a:t>月！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没有免费午餐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420" y="3479399"/>
            <a:ext cx="8494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归根结底都是计算量问题！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Kubernetes to the rescue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23189333"/>
              </p:ext>
            </p:extLst>
          </p:nvPr>
        </p:nvGraphicFramePr>
        <p:xfrm>
          <a:off x="487680" y="1663254"/>
          <a:ext cx="8153400" cy="4877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CD10CB-7CB3-43E5-8E63-CD3DCDB3D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ECD10CB-7CB3-43E5-8E63-CD3DCDB3D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326B9D-F101-42E7-8046-2B3A5ECB0D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9326B9D-F101-42E7-8046-2B3A5ECB0D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E06A7F-5F9B-411C-908C-4CDC14DE4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0E06A7F-5F9B-411C-908C-4CDC14DE49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348A20-1EDE-4C1F-87E5-5E9041BFCD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57348A20-1EDE-4C1F-87E5-5E9041BFCD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Distributed 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Tensorflow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75" y="1663253"/>
            <a:ext cx="6341675" cy="505246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717" y="1705566"/>
            <a:ext cx="2952992" cy="5010154"/>
            <a:chOff x="630717" y="1705566"/>
            <a:chExt cx="2952992" cy="5010154"/>
          </a:xfrm>
        </p:grpSpPr>
        <p:sp>
          <p:nvSpPr>
            <p:cNvPr id="13" name="Rectangle 12"/>
            <p:cNvSpPr/>
            <p:nvPr/>
          </p:nvSpPr>
          <p:spPr>
            <a:xfrm>
              <a:off x="1409205" y="1705566"/>
              <a:ext cx="2174504" cy="50101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-195150" y="3897099"/>
              <a:ext cx="22365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参</a:t>
              </a:r>
              <a:r>
                <a:rPr lang="zh-CN" alt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数服务器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85308" y="2392218"/>
            <a:ext cx="4702243" cy="3882030"/>
            <a:chOff x="3685308" y="2392218"/>
            <a:chExt cx="4702243" cy="3882030"/>
          </a:xfrm>
        </p:grpSpPr>
        <p:sp>
          <p:nvSpPr>
            <p:cNvPr id="17" name="Rectangle 16"/>
            <p:cNvSpPr/>
            <p:nvPr/>
          </p:nvSpPr>
          <p:spPr>
            <a:xfrm>
              <a:off x="3685308" y="2392218"/>
              <a:ext cx="3801341" cy="38820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6976909" y="3846300"/>
              <a:ext cx="22365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计算服务器</a:t>
              </a:r>
              <a:endPara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3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.ytimg.com/vi/cdgQpa1pUUE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/>
          <a:stretch/>
        </p:blipFill>
        <p:spPr bwMode="auto">
          <a:xfrm>
            <a:off x="0" y="0"/>
            <a:ext cx="9144572" cy="609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solidFill>
                  <a:schemeClr val="bg1"/>
                </a:solidFill>
              </a:rPr>
              <a:t>Tensorflow</a:t>
            </a:r>
            <a:r>
              <a:rPr lang="en-US" altLang="zh-CN" sz="3600" dirty="0" smtClean="0">
                <a:solidFill>
                  <a:schemeClr val="bg1"/>
                </a:solidFill>
              </a:rPr>
              <a:t> on Kubernetes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 smtClean="0"/>
              <a:t>启动</a:t>
            </a:r>
            <a:r>
              <a:rPr lang="en-US" altLang="zh-CN" dirty="0" smtClean="0"/>
              <a:t>cluster</a:t>
            </a:r>
          </a:p>
          <a:p>
            <a:pPr lvl="1"/>
            <a:r>
              <a:rPr lang="zh-CN" altLang="en-US" dirty="0"/>
              <a:t>启</a:t>
            </a:r>
            <a:r>
              <a:rPr lang="zh-CN" altLang="en-US" dirty="0" smtClean="0"/>
              <a:t>动对每个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需要指定其他</a:t>
            </a:r>
            <a:r>
              <a:rPr lang="en-US" altLang="zh-CN" dirty="0" smtClean="0"/>
              <a:t>Server </a:t>
            </a:r>
            <a:r>
              <a:rPr lang="en-US" altLang="zh-CN" dirty="0" err="1" smtClean="0"/>
              <a:t>Ip</a:t>
            </a:r>
            <a:endParaRPr lang="en-US" altLang="zh-CN" dirty="0" smtClean="0"/>
          </a:p>
          <a:p>
            <a:pPr lvl="2"/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建立一套</a:t>
            </a:r>
            <a:r>
              <a:rPr lang="en-US" altLang="zh-CN" dirty="0" smtClean="0"/>
              <a:t>Service – Replica-Controller</a:t>
            </a:r>
          </a:p>
          <a:p>
            <a:pPr lvl="2"/>
            <a:r>
              <a:rPr lang="en-US" altLang="zh-CN" dirty="0" err="1" smtClean="0"/>
              <a:t>PetSet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于每个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需要指定是参数服务器还是计算服务器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运行</a:t>
            </a:r>
            <a:r>
              <a:rPr lang="en-US" altLang="zh-CN" dirty="0" smtClean="0"/>
              <a:t>Job</a:t>
            </a:r>
          </a:p>
          <a:p>
            <a:pPr lvl="1"/>
            <a:r>
              <a:rPr lang="zh-CN" altLang="en-US" dirty="0" smtClean="0"/>
              <a:t>手工指定不同操作到不同服务器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不同服务器计算不同数据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Example</a:t>
            </a:r>
            <a:r>
              <a:rPr lang="zh-CN" altLang="en-US" dirty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将任务分配到每个计算服务器</a:t>
            </a:r>
            <a:endParaRPr lang="en-US" altLang="zh-CN" dirty="0" smtClean="0"/>
          </a:p>
          <a:p>
            <a:r>
              <a:rPr lang="zh-CN" altLang="en-US" dirty="0"/>
              <a:t>参</a:t>
            </a:r>
            <a:r>
              <a:rPr lang="zh-CN" altLang="en-US" dirty="0" smtClean="0"/>
              <a:t>数服务器负责调度学习资源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solidFill>
                  <a:schemeClr val="bg1"/>
                </a:solidFill>
              </a:rPr>
              <a:t>Tensorflow</a:t>
            </a:r>
            <a:r>
              <a:rPr lang="en-US" altLang="zh-CN" sz="3600" dirty="0" smtClean="0">
                <a:solidFill>
                  <a:schemeClr val="bg1"/>
                </a:solidFill>
              </a:rPr>
              <a:t> on Kubernetes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2120" y="2408326"/>
            <a:ext cx="63767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${ALL_WORKER}</a:t>
            </a:r>
          </a:p>
          <a:p>
            <a:r>
              <a:rPr lang="en-US" dirty="0"/>
              <a:t>  python train.py \</a:t>
            </a:r>
          </a:p>
          <a:p>
            <a:r>
              <a:rPr lang="en-US" dirty="0"/>
              <a:t>      --</a:t>
            </a:r>
            <a:r>
              <a:rPr lang="en-US" dirty="0" err="1"/>
              <a:t>worker_grpc_url</a:t>
            </a:r>
            <a:r>
              <a:rPr lang="en-US" dirty="0"/>
              <a:t>="${WORKER_GRPC_URL}" \</a:t>
            </a:r>
          </a:p>
          <a:p>
            <a:r>
              <a:rPr lang="en-US" dirty="0"/>
              <a:t>      --</a:t>
            </a:r>
            <a:r>
              <a:rPr lang="en-US" dirty="0" err="1"/>
              <a:t>worker_index</a:t>
            </a:r>
            <a:r>
              <a:rPr lang="en-US" dirty="0"/>
              <a:t>=${IDX} \</a:t>
            </a:r>
          </a:p>
          <a:p>
            <a:r>
              <a:rPr lang="en-US" dirty="0"/>
              <a:t>      --workers=${WORKER_URLS} \</a:t>
            </a:r>
          </a:p>
          <a:p>
            <a:r>
              <a:rPr lang="en-US" dirty="0"/>
              <a:t>      --</a:t>
            </a:r>
            <a:r>
              <a:rPr lang="en-US" dirty="0" err="1"/>
              <a:t>parameter_servers</a:t>
            </a:r>
            <a:r>
              <a:rPr lang="en-US" dirty="0"/>
              <a:t>=${PS_URLS} &amp;</a:t>
            </a:r>
          </a:p>
        </p:txBody>
      </p:sp>
    </p:spTree>
    <p:extLst>
      <p:ext uri="{BB962C8B-B14F-4D97-AF65-F5344CB8AC3E}">
        <p14:creationId xmlns:p14="http://schemas.microsoft.com/office/powerpoint/2010/main" val="16740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180594" y="598508"/>
            <a:ext cx="2069797" cy="383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1" b="1" dirty="0">
                <a:solidFill>
                  <a:schemeClr val="bg1"/>
                </a:solidFill>
              </a:rPr>
              <a:t>深度学</a:t>
            </a:r>
            <a:r>
              <a:rPr lang="zh-CN" altLang="en-US" sz="2101" b="1" dirty="0" smtClean="0">
                <a:solidFill>
                  <a:schemeClr val="bg1"/>
                </a:solidFill>
              </a:rPr>
              <a:t>习的优势</a:t>
            </a:r>
            <a:endParaRPr lang="en-US" altLang="zh-CN" sz="2101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Demo——</a:t>
            </a:r>
            <a:r>
              <a:rPr lang="zh-CN" alt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单机版 </a:t>
            </a:r>
            <a:r>
              <a:rPr lang="en-US" altLang="zh-CN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v.s</a:t>
            </a:r>
            <a:r>
              <a:rPr lang="en-US" altLang="zh-CN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zh-CN" alt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并行</a:t>
            </a:r>
            <a:r>
              <a:rPr lang="zh-CN" alt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</a:t>
            </a:r>
            <a:r>
              <a:rPr lang="en-US" altLang="zh-CN" sz="3600" dirty="0" smtClean="0">
                <a:solidFill>
                  <a:schemeClr val="bg1"/>
                </a:solidFill>
              </a:rPr>
              <a:t> 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 rot="20732077">
            <a:off x="909299" y="2856607"/>
            <a:ext cx="711124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 time</a:t>
            </a:r>
            <a:r>
              <a:rPr lang="zh-CN" altLang="en-US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en-U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4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rdn-consulting.com/blog/wp-content/uploads/2015/12/deepLearningAI5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4064" r="403" b="24041"/>
          <a:stretch/>
        </p:blipFill>
        <p:spPr bwMode="auto">
          <a:xfrm>
            <a:off x="92107" y="0"/>
            <a:ext cx="8959785" cy="63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70557" y="2116943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深度学习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" y="32677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目录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提纲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8174364"/>
              </p:ext>
            </p:extLst>
          </p:nvPr>
        </p:nvGraphicFramePr>
        <p:xfrm>
          <a:off x="490728" y="1969294"/>
          <a:ext cx="7613142" cy="438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FBBA65-C026-4928-8798-488E14891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5FBBA65-C026-4928-8798-488E14891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DC71B2-74F9-4411-B839-5F8BAEB2D9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75DC71B2-74F9-4411-B839-5F8BAEB2D9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34F662-1941-42BA-AA2E-11E19B34A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934F662-1941-42BA-AA2E-11E19B34A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2F6BEC-339A-48DF-900B-62A49B856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702F6BEC-339A-48DF-900B-62A49B856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B7A9D2-7983-46A0-96A5-08E45C04F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5B7A9D2-7983-46A0-96A5-08E45C04F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2149B-6026-4CFC-BE7F-B9B8A3AAE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4582149B-6026-4CFC-BE7F-B9B8A3AAE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" y="326771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目录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提纲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45930589"/>
              </p:ext>
            </p:extLst>
          </p:nvPr>
        </p:nvGraphicFramePr>
        <p:xfrm>
          <a:off x="490728" y="1969294"/>
          <a:ext cx="7613142" cy="438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9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</a:t>
            </a:r>
            <a:r>
              <a:rPr lang="zh-CN" altLang="en-US" sz="3600" dirty="0" smtClean="0">
                <a:solidFill>
                  <a:schemeClr val="bg1"/>
                </a:solidFill>
              </a:rPr>
              <a:t>度学习的动机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5124" name="Picture 4" descr="http://screenshots.en.sftcdn.net/en/scrn/3353000/3353302/scr_0-700x5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4" y="1575496"/>
            <a:ext cx="3529456" cy="256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17813" y="3511253"/>
            <a:ext cx="3542707" cy="2775377"/>
            <a:chOff x="617813" y="3511253"/>
            <a:chExt cx="3542707" cy="2775377"/>
          </a:xfrm>
        </p:grpSpPr>
        <p:sp>
          <p:nvSpPr>
            <p:cNvPr id="7" name="Rectangle 6"/>
            <p:cNvSpPr/>
            <p:nvPr/>
          </p:nvSpPr>
          <p:spPr>
            <a:xfrm>
              <a:off x="617813" y="4409193"/>
              <a:ext cx="3542707" cy="18774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写规则</a:t>
              </a:r>
              <a:endPara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altLang="zh-CN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如果对手有两个连在一起的就堵上第三个</a:t>
              </a:r>
              <a:endParaRPr lang="en-US" altLang="zh-CN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如果自己有两个连在一起的就脸上第三个</a:t>
              </a:r>
              <a:endParaRPr lang="en-US" altLang="zh-CN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altLang="zh-CN" sz="1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   </a:t>
              </a:r>
              <a:r>
                <a:rPr lang="zh-CN" altLang="en-US" sz="1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</a:t>
              </a:r>
              <a:r>
                <a:rPr lang="en-US" altLang="zh-CN" sz="1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altLang="zh-CN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7919679">
              <a:off x="1613975" y="3844925"/>
              <a:ext cx="938623" cy="271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963873" y="3693432"/>
            <a:ext cx="2655495" cy="2743910"/>
            <a:chOff x="5963873" y="3693432"/>
            <a:chExt cx="2655495" cy="2743910"/>
          </a:xfrm>
        </p:grpSpPr>
        <p:grpSp>
          <p:nvGrpSpPr>
            <p:cNvPr id="13" name="Group 12"/>
            <p:cNvGrpSpPr/>
            <p:nvPr/>
          </p:nvGrpSpPr>
          <p:grpSpPr>
            <a:xfrm>
              <a:off x="5963873" y="3693432"/>
              <a:ext cx="2655495" cy="2743910"/>
              <a:chOff x="6103585" y="3709654"/>
              <a:chExt cx="2655495" cy="2743910"/>
            </a:xfrm>
          </p:grpSpPr>
          <p:pic>
            <p:nvPicPr>
              <p:cNvPr id="5126" name="Picture 6" descr="https://never-stop-building-blog-production.s3.amazonaws.com/pictures/minimax/a-move-tree-from-the-perspective-of-the-other-player-o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3143" y="4664077"/>
                <a:ext cx="2455937" cy="1789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ight Arrow 11"/>
              <p:cNvSpPr/>
              <p:nvPr/>
            </p:nvSpPr>
            <p:spPr>
              <a:xfrm rot="2191895">
                <a:off x="6103585" y="3709654"/>
                <a:ext cx="938623" cy="2712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6904943" y="426718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搜索</a:t>
              </a:r>
              <a:endPara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1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401"/>
            <a:ext cx="7391400" cy="11070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7170" y="266951"/>
            <a:ext cx="7886700" cy="112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深</a:t>
            </a:r>
            <a:r>
              <a:rPr lang="zh-CN" altLang="en-US" sz="3600" dirty="0" smtClean="0">
                <a:solidFill>
                  <a:schemeClr val="bg1"/>
                </a:solidFill>
              </a:rPr>
              <a:t>度学习的动机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1752600" cy="1581150"/>
          </a:xfrm>
          <a:prstGeom prst="rect">
            <a:avLst/>
          </a:prstGeom>
        </p:spPr>
      </p:pic>
      <p:pic>
        <p:nvPicPr>
          <p:cNvPr id="6148" name="Picture 4" descr="http://senseis.xmp.net/diagrams/38/db418e624b4fec2d0fe4fb92917df0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575" y="1648147"/>
            <a:ext cx="4641206" cy="46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4213-E629-4040-B760-F7D76772E0DE}" type="slidenum">
              <a:rPr lang="en-US" smtClean="0"/>
              <a:t>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郑泽宇 才云科技 </a:t>
            </a:r>
            <a:r>
              <a:rPr lang="en-US" smtClean="0"/>
              <a:t>caicloud.io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2167</TotalTime>
  <Words>1007</Words>
  <Application>Microsoft Macintosh PowerPoint</Application>
  <PresentationFormat>全屏显示(4:3)</PresentationFormat>
  <Paragraphs>282</Paragraphs>
  <Slides>42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Arial Unicode MS</vt:lpstr>
      <vt:lpstr>Calibri</vt:lpstr>
      <vt:lpstr>Calibri Light</vt:lpstr>
      <vt:lpstr>Cambria Math</vt:lpstr>
      <vt:lpstr>Courier New</vt:lpstr>
      <vt:lpstr>Roboto</vt:lpstr>
      <vt:lpstr>Source Code Pro</vt:lpstr>
      <vt:lpstr>宋体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深度学习的优势</vt:lpstr>
      <vt:lpstr>PowerPoint 演示文稿</vt:lpstr>
      <vt:lpstr>PowerPoint 演示文稿</vt:lpstr>
      <vt:lpstr>PowerPoint 演示文稿</vt:lpstr>
      <vt:lpstr>人脑的神经网络</vt:lpstr>
      <vt:lpstr>神经网络模型</vt:lpstr>
      <vt:lpstr>神经网络模型</vt:lpstr>
      <vt:lpstr>神经网络模型</vt:lpstr>
      <vt:lpstr>目录</vt:lpstr>
      <vt:lpstr>深度学习的优势</vt:lpstr>
      <vt:lpstr>深度学习的优势</vt:lpstr>
      <vt:lpstr>深度学习的优势</vt:lpstr>
      <vt:lpstr>目录</vt:lpstr>
      <vt:lpstr>深度学习的优势</vt:lpstr>
      <vt:lpstr>深度学习的优势</vt:lpstr>
      <vt:lpstr>深度学习的优势</vt:lpstr>
      <vt:lpstr>深度学习的优势</vt:lpstr>
      <vt:lpstr>深度学习的优势</vt:lpstr>
      <vt:lpstr>深度学习的优势</vt:lpstr>
      <vt:lpstr>深度学习的优势</vt:lpstr>
      <vt:lpstr>深度学习的优势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zeyu zheng</dc:creator>
  <cp:lastModifiedBy>Han, Jiayao</cp:lastModifiedBy>
  <cp:revision>697</cp:revision>
  <dcterms:created xsi:type="dcterms:W3CDTF">2016-05-25T07:03:27Z</dcterms:created>
  <dcterms:modified xsi:type="dcterms:W3CDTF">2016-06-04T16:26:06Z</dcterms:modified>
</cp:coreProperties>
</file>